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 id="2147483795" r:id="rId5"/>
  </p:sldMasterIdLst>
  <p:notesMasterIdLst>
    <p:notesMasterId r:id="rId28"/>
  </p:notesMasterIdLst>
  <p:handoutMasterIdLst>
    <p:handoutMasterId r:id="rId29"/>
  </p:handoutMasterIdLst>
  <p:sldIdLst>
    <p:sldId id="434" r:id="rId6"/>
    <p:sldId id="433" r:id="rId7"/>
    <p:sldId id="405" r:id="rId8"/>
    <p:sldId id="415" r:id="rId9"/>
    <p:sldId id="435" r:id="rId10"/>
    <p:sldId id="437" r:id="rId11"/>
    <p:sldId id="420" r:id="rId12"/>
    <p:sldId id="408" r:id="rId13"/>
    <p:sldId id="430" r:id="rId14"/>
    <p:sldId id="431" r:id="rId15"/>
    <p:sldId id="423" r:id="rId16"/>
    <p:sldId id="425" r:id="rId17"/>
    <p:sldId id="432" r:id="rId18"/>
    <p:sldId id="407" r:id="rId19"/>
    <p:sldId id="409" r:id="rId20"/>
    <p:sldId id="416" r:id="rId21"/>
    <p:sldId id="417" r:id="rId22"/>
    <p:sldId id="422" r:id="rId23"/>
    <p:sldId id="411" r:id="rId24"/>
    <p:sldId id="412" r:id="rId25"/>
    <p:sldId id="436" r:id="rId26"/>
    <p:sldId id="3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6548"/>
    <a:srgbClr val="CB6E50"/>
    <a:srgbClr val="ECECEC"/>
    <a:srgbClr val="EFE9E7"/>
    <a:srgbClr val="E1C9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355ADD-139B-4DD5-8E1E-99D75DE562AD}" v="1376" dt="2023-12-11T01:55:47.975"/>
    <p1510:client id="{48A0A194-21B5-7CFC-7085-F88FAC2A2992}" v="304" dt="2023-12-11T00:32:31.326"/>
    <p1510:client id="{65672C30-79A8-8BF0-1233-A3E0F53928F7}" v="100" dt="2023-12-10T22:02:17.904"/>
    <p1510:client id="{77DBD301-42C3-4F29-A8F1-6026B55DEADA}" v="110" dt="2023-12-11T07:36:20.048"/>
    <p1510:client id="{89EB1448-60C6-2B6B-E576-1647D7E930A4}" v="19" dt="2023-12-11T01:01:39.500"/>
    <p1510:client id="{989DBEE3-A8B6-72AC-7860-0D11B8260980}" v="27" dt="2023-12-10T21:33:16.032"/>
    <p1510:client id="{AF5DCB07-CFC7-5BB7-BEBC-51362391F520}" v="5" dt="2023-12-11T01:45:18.998"/>
    <p1510:client id="{CAF6A429-F4B9-48A8-BDF8-686B38153645}" v="9" dt="2023-12-11T06:52:48.631"/>
    <p1510:client id="{CC314AE3-7B02-1B63-FFF6-5077E2FAC1C2}" v="74" dt="2023-12-11T01:36:52.069"/>
    <p1510:client id="{F50C3C0A-4B2B-4B96-0B89-5B0DF80E272C}" v="35" dt="2023-12-11T00:42:13.1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62" d="100"/>
          <a:sy n="62" d="100"/>
        </p:scale>
        <p:origin x="7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rohit, Mitt Lalitkumar" userId="S::mpurohi2@calstatela.edu::25e4def4-32c8-430a-a496-051106e6744e" providerId="AD" clId="Web-{CC314AE3-7B02-1B63-FFF6-5077E2FAC1C2}"/>
    <pc:docChg chg="modSld">
      <pc:chgData name="Purohit, Mitt Lalitkumar" userId="S::mpurohi2@calstatela.edu::25e4def4-32c8-430a-a496-051106e6744e" providerId="AD" clId="Web-{CC314AE3-7B02-1B63-FFF6-5077E2FAC1C2}" dt="2023-12-11T01:36:52.069" v="93"/>
      <pc:docMkLst>
        <pc:docMk/>
      </pc:docMkLst>
      <pc:sldChg chg="addSp delSp modSp">
        <pc:chgData name="Purohit, Mitt Lalitkumar" userId="S::mpurohi2@calstatela.edu::25e4def4-32c8-430a-a496-051106e6744e" providerId="AD" clId="Web-{CC314AE3-7B02-1B63-FFF6-5077E2FAC1C2}" dt="2023-12-11T01:36:52.069" v="93"/>
        <pc:sldMkLst>
          <pc:docMk/>
          <pc:sldMk cId="3406629192" sldId="423"/>
        </pc:sldMkLst>
        <pc:spChg chg="add del">
          <ac:chgData name="Purohit, Mitt Lalitkumar" userId="S::mpurohi2@calstatela.edu::25e4def4-32c8-430a-a496-051106e6744e" providerId="AD" clId="Web-{CC314AE3-7B02-1B63-FFF6-5077E2FAC1C2}" dt="2023-12-11T01:36:52.038" v="90"/>
          <ac:spMkLst>
            <pc:docMk/>
            <pc:sldMk cId="3406629192" sldId="423"/>
            <ac:spMk id="2" creationId="{16CF2BF4-509E-ADDF-9DFB-43462922C954}"/>
          </ac:spMkLst>
        </pc:spChg>
        <pc:spChg chg="add">
          <ac:chgData name="Purohit, Mitt Lalitkumar" userId="S::mpurohi2@calstatela.edu::25e4def4-32c8-430a-a496-051106e6744e" providerId="AD" clId="Web-{CC314AE3-7B02-1B63-FFF6-5077E2FAC1C2}" dt="2023-12-11T01:36:52.069" v="93"/>
          <ac:spMkLst>
            <pc:docMk/>
            <pc:sldMk cId="3406629192" sldId="423"/>
            <ac:spMk id="2" creationId="{33A56311-A8D7-3A89-3EE2-BE227607EC82}"/>
          </ac:spMkLst>
        </pc:spChg>
        <pc:spChg chg="add del">
          <ac:chgData name="Purohit, Mitt Lalitkumar" userId="S::mpurohi2@calstatela.edu::25e4def4-32c8-430a-a496-051106e6744e" providerId="AD" clId="Web-{CC314AE3-7B02-1B63-FFF6-5077E2FAC1C2}" dt="2023-12-11T01:08:48.025" v="14"/>
          <ac:spMkLst>
            <pc:docMk/>
            <pc:sldMk cId="3406629192" sldId="423"/>
            <ac:spMk id="2" creationId="{51754FAF-2128-93CB-05CB-80CBBE957C17}"/>
          </ac:spMkLst>
        </pc:spChg>
        <pc:spChg chg="add del">
          <ac:chgData name="Purohit, Mitt Lalitkumar" userId="S::mpurohi2@calstatela.edu::25e4def4-32c8-430a-a496-051106e6744e" providerId="AD" clId="Web-{CC314AE3-7B02-1B63-FFF6-5077E2FAC1C2}" dt="2023-12-11T01:36:21.598" v="86"/>
          <ac:spMkLst>
            <pc:docMk/>
            <pc:sldMk cId="3406629192" sldId="423"/>
            <ac:spMk id="2" creationId="{76B37D73-3399-2EC7-BC90-CC4017A382D1}"/>
          </ac:spMkLst>
        </pc:spChg>
        <pc:spChg chg="add del">
          <ac:chgData name="Purohit, Mitt Lalitkumar" userId="S::mpurohi2@calstatela.edu::25e4def4-32c8-430a-a496-051106e6744e" providerId="AD" clId="Web-{CC314AE3-7B02-1B63-FFF6-5077E2FAC1C2}" dt="2023-12-11T01:08:55.916" v="18"/>
          <ac:spMkLst>
            <pc:docMk/>
            <pc:sldMk cId="3406629192" sldId="423"/>
            <ac:spMk id="2" creationId="{8F6CB4DC-860D-3E70-7C9D-DCF216437F85}"/>
          </ac:spMkLst>
        </pc:spChg>
        <pc:spChg chg="add del">
          <ac:chgData name="Purohit, Mitt Lalitkumar" userId="S::mpurohi2@calstatela.edu::25e4def4-32c8-430a-a496-051106e6744e" providerId="AD" clId="Web-{CC314AE3-7B02-1B63-FFF6-5077E2FAC1C2}" dt="2023-12-11T01:08:55.916" v="18"/>
          <ac:spMkLst>
            <pc:docMk/>
            <pc:sldMk cId="3406629192" sldId="423"/>
            <ac:spMk id="3" creationId="{268F05F7-CF5D-06B5-288F-0483FF5C273C}"/>
          </ac:spMkLst>
        </pc:spChg>
        <pc:spChg chg="add del">
          <ac:chgData name="Purohit, Mitt Lalitkumar" userId="S::mpurohi2@calstatela.edu::25e4def4-32c8-430a-a496-051106e6744e" providerId="AD" clId="Web-{CC314AE3-7B02-1B63-FFF6-5077E2FAC1C2}" dt="2023-12-11T01:08:48.025" v="14"/>
          <ac:spMkLst>
            <pc:docMk/>
            <pc:sldMk cId="3406629192" sldId="423"/>
            <ac:spMk id="3" creationId="{C5D7FC2D-1E0B-E630-62C9-EAC60AC37C1F}"/>
          </ac:spMkLst>
        </pc:spChg>
        <pc:spChg chg="add del mod">
          <ac:chgData name="Purohit, Mitt Lalitkumar" userId="S::mpurohi2@calstatela.edu::25e4def4-32c8-430a-a496-051106e6744e" providerId="AD" clId="Web-{CC314AE3-7B02-1B63-FFF6-5077E2FAC1C2}" dt="2023-12-11T01:36:52.069" v="93"/>
          <ac:spMkLst>
            <pc:docMk/>
            <pc:sldMk cId="3406629192" sldId="423"/>
            <ac:spMk id="3" creationId="{FDEAB0FC-2072-6F5D-6B3E-95D7992938FD}"/>
          </ac:spMkLst>
        </pc:spChg>
        <pc:spChg chg="add del">
          <ac:chgData name="Purohit, Mitt Lalitkumar" userId="S::mpurohi2@calstatela.edu::25e4def4-32c8-430a-a496-051106e6744e" providerId="AD" clId="Web-{CC314AE3-7B02-1B63-FFF6-5077E2FAC1C2}" dt="2023-12-11T01:08:43.571" v="10"/>
          <ac:spMkLst>
            <pc:docMk/>
            <pc:sldMk cId="3406629192" sldId="423"/>
            <ac:spMk id="23" creationId="{FBFE3618-8387-4153-870E-99EA1B9784F5}"/>
          </ac:spMkLst>
        </pc:spChg>
        <pc:spChg chg="add del">
          <ac:chgData name="Purohit, Mitt Lalitkumar" userId="S::mpurohi2@calstatela.edu::25e4def4-32c8-430a-a496-051106e6744e" providerId="AD" clId="Web-{CC314AE3-7B02-1B63-FFF6-5077E2FAC1C2}" dt="2023-12-11T01:08:55.916" v="18"/>
          <ac:spMkLst>
            <pc:docMk/>
            <pc:sldMk cId="3406629192" sldId="423"/>
            <ac:spMk id="27" creationId="{0A696357-B315-4D9E-BB00-C5180F54B082}"/>
          </ac:spMkLst>
        </pc:spChg>
        <pc:spChg chg="add del">
          <ac:chgData name="Purohit, Mitt Lalitkumar" userId="S::mpurohi2@calstatela.edu::25e4def4-32c8-430a-a496-051106e6744e" providerId="AD" clId="Web-{CC314AE3-7B02-1B63-FFF6-5077E2FAC1C2}" dt="2023-12-11T01:08:43.571" v="10"/>
          <ac:spMkLst>
            <pc:docMk/>
            <pc:sldMk cId="3406629192" sldId="423"/>
            <ac:spMk id="28" creationId="{BB99A42A-5548-4BB8-9115-A05821C360AB}"/>
          </ac:spMkLst>
        </pc:spChg>
        <pc:spChg chg="add del">
          <ac:chgData name="Purohit, Mitt Lalitkumar" userId="S::mpurohi2@calstatela.edu::25e4def4-32c8-430a-a496-051106e6744e" providerId="AD" clId="Web-{CC314AE3-7B02-1B63-FFF6-5077E2FAC1C2}" dt="2023-12-11T01:08:55.916" v="18"/>
          <ac:spMkLst>
            <pc:docMk/>
            <pc:sldMk cId="3406629192" sldId="423"/>
            <ac:spMk id="29" creationId="{472F6C6C-999D-43D5-AC07-AF342514404C}"/>
          </ac:spMkLst>
        </pc:spChg>
        <pc:spChg chg="add del">
          <ac:chgData name="Purohit, Mitt Lalitkumar" userId="S::mpurohi2@calstatela.edu::25e4def4-32c8-430a-a496-051106e6744e" providerId="AD" clId="Web-{CC314AE3-7B02-1B63-FFF6-5077E2FAC1C2}" dt="2023-12-11T01:08:43.571" v="10"/>
          <ac:spMkLst>
            <pc:docMk/>
            <pc:sldMk cId="3406629192" sldId="423"/>
            <ac:spMk id="30" creationId="{D49441E5-946F-46B3-BDD2-BAD088532367}"/>
          </ac:spMkLst>
        </pc:spChg>
        <pc:spChg chg="add del">
          <ac:chgData name="Purohit, Mitt Lalitkumar" userId="S::mpurohi2@calstatela.edu::25e4def4-32c8-430a-a496-051106e6744e" providerId="AD" clId="Web-{CC314AE3-7B02-1B63-FFF6-5077E2FAC1C2}" dt="2023-12-11T01:08:55.916" v="18"/>
          <ac:spMkLst>
            <pc:docMk/>
            <pc:sldMk cId="3406629192" sldId="423"/>
            <ac:spMk id="31" creationId="{EC04F56B-9315-467D-9EEF-52DE7F0B5ACA}"/>
          </ac:spMkLst>
        </pc:spChg>
        <pc:spChg chg="add del">
          <ac:chgData name="Purohit, Mitt Lalitkumar" userId="S::mpurohi2@calstatela.edu::25e4def4-32c8-430a-a496-051106e6744e" providerId="AD" clId="Web-{CC314AE3-7B02-1B63-FFF6-5077E2FAC1C2}" dt="2023-12-11T01:36:52.038" v="90"/>
          <ac:spMkLst>
            <pc:docMk/>
            <pc:sldMk cId="3406629192" sldId="423"/>
            <ac:spMk id="35" creationId="{1A91295E-0620-6262-4105-CFBBD3A2A387}"/>
          </ac:spMkLst>
        </pc:spChg>
        <pc:spChg chg="add del">
          <ac:chgData name="Purohit, Mitt Lalitkumar" userId="S::mpurohi2@calstatela.edu::25e4def4-32c8-430a-a496-051106e6744e" providerId="AD" clId="Web-{CC314AE3-7B02-1B63-FFF6-5077E2FAC1C2}" dt="2023-12-11T01:36:21.598" v="86"/>
          <ac:spMkLst>
            <pc:docMk/>
            <pc:sldMk cId="3406629192" sldId="423"/>
            <ac:spMk id="35" creationId="{D9374C78-662E-0310-4D5F-AB38582C295A}"/>
          </ac:spMkLst>
        </pc:spChg>
        <pc:spChg chg="add del mod replId">
          <ac:chgData name="Purohit, Mitt Lalitkumar" userId="S::mpurohi2@calstatela.edu::25e4def4-32c8-430a-a496-051106e6744e" providerId="AD" clId="Web-{CC314AE3-7B02-1B63-FFF6-5077E2FAC1C2}" dt="2023-12-11T01:36:52.069" v="93"/>
          <ac:spMkLst>
            <pc:docMk/>
            <pc:sldMk cId="3406629192" sldId="423"/>
            <ac:spMk id="35" creationId="{FBFE3618-8387-4153-870E-99EA1B9784F5}"/>
          </ac:spMkLst>
        </pc:spChg>
        <pc:spChg chg="add del">
          <ac:chgData name="Purohit, Mitt Lalitkumar" userId="S::mpurohi2@calstatela.edu::25e4def4-32c8-430a-a496-051106e6744e" providerId="AD" clId="Web-{CC314AE3-7B02-1B63-FFF6-5077E2FAC1C2}" dt="2023-12-11T01:36:21.598" v="86"/>
          <ac:spMkLst>
            <pc:docMk/>
            <pc:sldMk cId="3406629192" sldId="423"/>
            <ac:spMk id="36" creationId="{2774F0DE-29C2-3508-3A89-5D6CB4C8BA82}"/>
          </ac:spMkLst>
        </pc:spChg>
        <pc:spChg chg="add del mod replId">
          <ac:chgData name="Purohit, Mitt Lalitkumar" userId="S::mpurohi2@calstatela.edu::25e4def4-32c8-430a-a496-051106e6744e" providerId="AD" clId="Web-{CC314AE3-7B02-1B63-FFF6-5077E2FAC1C2}" dt="2023-12-11T01:36:52.069" v="93"/>
          <ac:spMkLst>
            <pc:docMk/>
            <pc:sldMk cId="3406629192" sldId="423"/>
            <ac:spMk id="36" creationId="{BB99A42A-5548-4BB8-9115-A05821C360AB}"/>
          </ac:spMkLst>
        </pc:spChg>
        <pc:spChg chg="add del">
          <ac:chgData name="Purohit, Mitt Lalitkumar" userId="S::mpurohi2@calstatela.edu::25e4def4-32c8-430a-a496-051106e6744e" providerId="AD" clId="Web-{CC314AE3-7B02-1B63-FFF6-5077E2FAC1C2}" dt="2023-12-11T01:36:52.038" v="90"/>
          <ac:spMkLst>
            <pc:docMk/>
            <pc:sldMk cId="3406629192" sldId="423"/>
            <ac:spMk id="36" creationId="{C17242C6-1A3D-ABA1-E84B-44FB02D7628E}"/>
          </ac:spMkLst>
        </pc:spChg>
        <pc:spChg chg="add del">
          <ac:chgData name="Purohit, Mitt Lalitkumar" userId="S::mpurohi2@calstatela.edu::25e4def4-32c8-430a-a496-051106e6744e" providerId="AD" clId="Web-{CC314AE3-7B02-1B63-FFF6-5077E2FAC1C2}" dt="2023-12-11T01:36:52.038" v="90"/>
          <ac:spMkLst>
            <pc:docMk/>
            <pc:sldMk cId="3406629192" sldId="423"/>
            <ac:spMk id="37" creationId="{59EE034C-B080-BD81-3B63-4594808B8D63}"/>
          </ac:spMkLst>
        </pc:spChg>
        <pc:spChg chg="add del">
          <ac:chgData name="Purohit, Mitt Lalitkumar" userId="S::mpurohi2@calstatela.edu::25e4def4-32c8-430a-a496-051106e6744e" providerId="AD" clId="Web-{CC314AE3-7B02-1B63-FFF6-5077E2FAC1C2}" dt="2023-12-11T01:36:21.598" v="86"/>
          <ac:spMkLst>
            <pc:docMk/>
            <pc:sldMk cId="3406629192" sldId="423"/>
            <ac:spMk id="37" creationId="{A6E3ECCA-24EE-74C4-3C2D-28B77BC1BF1D}"/>
          </ac:spMkLst>
        </pc:spChg>
        <pc:spChg chg="add del mod replId">
          <ac:chgData name="Purohit, Mitt Lalitkumar" userId="S::mpurohi2@calstatela.edu::25e4def4-32c8-430a-a496-051106e6744e" providerId="AD" clId="Web-{CC314AE3-7B02-1B63-FFF6-5077E2FAC1C2}" dt="2023-12-11T01:36:52.069" v="93"/>
          <ac:spMkLst>
            <pc:docMk/>
            <pc:sldMk cId="3406629192" sldId="423"/>
            <ac:spMk id="37" creationId="{D49441E5-946F-46B3-BDD2-BAD088532367}"/>
          </ac:spMkLst>
        </pc:spChg>
        <pc:spChg chg="add del mod replId">
          <ac:chgData name="Purohit, Mitt Lalitkumar" userId="S::mpurohi2@calstatela.edu::25e4def4-32c8-430a-a496-051106e6744e" providerId="AD" clId="Web-{CC314AE3-7B02-1B63-FFF6-5077E2FAC1C2}" dt="2023-12-11T01:08:55.947" v="21"/>
          <ac:spMkLst>
            <pc:docMk/>
            <pc:sldMk cId="3406629192" sldId="423"/>
            <ac:spMk id="38" creationId="{247AFC2D-B17C-EBD9-D747-C0E17AF5E0C4}"/>
          </ac:spMkLst>
        </pc:spChg>
        <pc:spChg chg="add del mod replId">
          <ac:chgData name="Purohit, Mitt Lalitkumar" userId="S::mpurohi2@calstatela.edu::25e4def4-32c8-430a-a496-051106e6744e" providerId="AD" clId="Web-{CC314AE3-7B02-1B63-FFF6-5077E2FAC1C2}" dt="2023-12-11T01:08:55.947" v="21"/>
          <ac:spMkLst>
            <pc:docMk/>
            <pc:sldMk cId="3406629192" sldId="423"/>
            <ac:spMk id="39" creationId="{60548419-1B3A-1A9E-6569-862055607B03}"/>
          </ac:spMkLst>
        </pc:spChg>
        <pc:spChg chg="add">
          <ac:chgData name="Purohit, Mitt Lalitkumar" userId="S::mpurohi2@calstatela.edu::25e4def4-32c8-430a-a496-051106e6744e" providerId="AD" clId="Web-{CC314AE3-7B02-1B63-FFF6-5077E2FAC1C2}" dt="2023-12-11T01:36:52.069" v="93"/>
          <ac:spMkLst>
            <pc:docMk/>
            <pc:sldMk cId="3406629192" sldId="423"/>
            <ac:spMk id="44" creationId="{FDC8619C-F25D-468E-95FA-2A2151D7DDD2}"/>
          </ac:spMkLst>
        </pc:spChg>
        <pc:spChg chg="add">
          <ac:chgData name="Purohit, Mitt Lalitkumar" userId="S::mpurohi2@calstatela.edu::25e4def4-32c8-430a-a496-051106e6744e" providerId="AD" clId="Web-{CC314AE3-7B02-1B63-FFF6-5077E2FAC1C2}" dt="2023-12-11T01:36:52.069" v="93"/>
          <ac:spMkLst>
            <pc:docMk/>
            <pc:sldMk cId="3406629192" sldId="423"/>
            <ac:spMk id="46" creationId="{7D9439D6-DEAD-4CEB-A61B-BE3D64D1B598}"/>
          </ac:spMkLst>
        </pc:spChg>
        <pc:spChg chg="add">
          <ac:chgData name="Purohit, Mitt Lalitkumar" userId="S::mpurohi2@calstatela.edu::25e4def4-32c8-430a-a496-051106e6744e" providerId="AD" clId="Web-{CC314AE3-7B02-1B63-FFF6-5077E2FAC1C2}" dt="2023-12-11T01:36:52.069" v="93"/>
          <ac:spMkLst>
            <pc:docMk/>
            <pc:sldMk cId="3406629192" sldId="423"/>
            <ac:spMk id="66" creationId="{1EDD21E1-BAF0-4314-AB31-82ECB8AC9EA9}"/>
          </ac:spMkLst>
        </pc:spChg>
        <pc:spChg chg="add">
          <ac:chgData name="Purohit, Mitt Lalitkumar" userId="S::mpurohi2@calstatela.edu::25e4def4-32c8-430a-a496-051106e6744e" providerId="AD" clId="Web-{CC314AE3-7B02-1B63-FFF6-5077E2FAC1C2}" dt="2023-12-11T01:36:52.069" v="93"/>
          <ac:spMkLst>
            <pc:docMk/>
            <pc:sldMk cId="3406629192" sldId="423"/>
            <ac:spMk id="70" creationId="{B4D4CCD7-D67C-442E-90CA-B51FDE49B77F}"/>
          </ac:spMkLst>
        </pc:spChg>
        <pc:spChg chg="add del mod replId">
          <ac:chgData name="Purohit, Mitt Lalitkumar" userId="S::mpurohi2@calstatela.edu::25e4def4-32c8-430a-a496-051106e6744e" providerId="AD" clId="Web-{CC314AE3-7B02-1B63-FFF6-5077E2FAC1C2}" dt="2023-12-11T01:36:52.069" v="93"/>
          <ac:spMkLst>
            <pc:docMk/>
            <pc:sldMk cId="3406629192" sldId="423"/>
            <ac:spMk id="71" creationId="{76EEDA51-D72F-2066-0A47-A47C4ECF7BB8}"/>
          </ac:spMkLst>
        </pc:spChg>
        <pc:graphicFrameChg chg="add del">
          <ac:chgData name="Purohit, Mitt Lalitkumar" userId="S::mpurohi2@calstatela.edu::25e4def4-32c8-430a-a496-051106e6744e" providerId="AD" clId="Web-{CC314AE3-7B02-1B63-FFF6-5077E2FAC1C2}" dt="2023-12-11T01:36:17.801" v="82"/>
          <ac:graphicFrameMkLst>
            <pc:docMk/>
            <pc:sldMk cId="3406629192" sldId="423"/>
            <ac:graphicFrameMk id="41" creationId="{86E359F6-62BD-8F82-F041-3A697DA56809}"/>
          </ac:graphicFrameMkLst>
        </pc:graphicFrameChg>
        <pc:graphicFrameChg chg="add del">
          <ac:chgData name="Purohit, Mitt Lalitkumar" userId="S::mpurohi2@calstatela.edu::25e4def4-32c8-430a-a496-051106e6744e" providerId="AD" clId="Web-{CC314AE3-7B02-1B63-FFF6-5077E2FAC1C2}" dt="2023-12-11T01:36:21.598" v="86"/>
          <ac:graphicFrameMkLst>
            <pc:docMk/>
            <pc:sldMk cId="3406629192" sldId="423"/>
            <ac:graphicFrameMk id="47" creationId="{CD36503A-0FBB-5F83-2B5C-FFB67ED5691D}"/>
          </ac:graphicFrameMkLst>
        </pc:graphicFrameChg>
        <pc:graphicFrameChg chg="add del">
          <ac:chgData name="Purohit, Mitt Lalitkumar" userId="S::mpurohi2@calstatela.edu::25e4def4-32c8-430a-a496-051106e6744e" providerId="AD" clId="Web-{CC314AE3-7B02-1B63-FFF6-5077E2FAC1C2}" dt="2023-12-11T01:36:52.038" v="90"/>
          <ac:graphicFrameMkLst>
            <pc:docMk/>
            <pc:sldMk cId="3406629192" sldId="423"/>
            <ac:graphicFrameMk id="60" creationId="{86E359F6-62BD-8F82-F041-3A697DA56809}"/>
          </ac:graphicFrameMkLst>
        </pc:graphicFrameChg>
        <pc:picChg chg="add del">
          <ac:chgData name="Purohit, Mitt Lalitkumar" userId="S::mpurohi2@calstatela.edu::25e4def4-32c8-430a-a496-051106e6744e" providerId="AD" clId="Web-{CC314AE3-7B02-1B63-FFF6-5077E2FAC1C2}" dt="2023-12-11T01:36:21.598" v="86"/>
          <ac:picMkLst>
            <pc:docMk/>
            <pc:sldMk cId="3406629192" sldId="423"/>
            <ac:picMk id="21" creationId="{26DC9942-C51B-DA66-81AA-9E06849BDEA0}"/>
          </ac:picMkLst>
        </pc:picChg>
        <pc:picChg chg="add del">
          <ac:chgData name="Purohit, Mitt Lalitkumar" userId="S::mpurohi2@calstatela.edu::25e4def4-32c8-430a-a496-051106e6744e" providerId="AD" clId="Web-{CC314AE3-7B02-1B63-FFF6-5077E2FAC1C2}" dt="2023-12-11T01:36:52.038" v="90"/>
          <ac:picMkLst>
            <pc:docMk/>
            <pc:sldMk cId="3406629192" sldId="423"/>
            <ac:picMk id="21" creationId="{7D56A0E4-0C05-B207-4070-76D500E2956B}"/>
          </ac:picMkLst>
        </pc:picChg>
        <pc:picChg chg="add del">
          <ac:chgData name="Purohit, Mitt Lalitkumar" userId="S::mpurohi2@calstatela.edu::25e4def4-32c8-430a-a496-051106e6744e" providerId="AD" clId="Web-{CC314AE3-7B02-1B63-FFF6-5077E2FAC1C2}" dt="2023-12-11T01:08:48.025" v="14"/>
          <ac:picMkLst>
            <pc:docMk/>
            <pc:sldMk cId="3406629192" sldId="423"/>
            <ac:picMk id="21" creationId="{A48F0FF5-5662-475B-7030-AD9D4E8826FC}"/>
          </ac:picMkLst>
        </pc:picChg>
        <pc:picChg chg="add">
          <ac:chgData name="Purohit, Mitt Lalitkumar" userId="S::mpurohi2@calstatela.edu::25e4def4-32c8-430a-a496-051106e6744e" providerId="AD" clId="Web-{CC314AE3-7B02-1B63-FFF6-5077E2FAC1C2}" dt="2023-12-11T01:36:52.069" v="93"/>
          <ac:picMkLst>
            <pc:docMk/>
            <pc:sldMk cId="3406629192" sldId="423"/>
            <ac:picMk id="21" creationId="{CF4224EF-7844-151F-9A87-EC05DC4E1789}"/>
          </ac:picMkLst>
        </pc:picChg>
        <pc:picChg chg="add del">
          <ac:chgData name="Purohit, Mitt Lalitkumar" userId="S::mpurohi2@calstatela.edu::25e4def4-32c8-430a-a496-051106e6744e" providerId="AD" clId="Web-{CC314AE3-7B02-1B63-FFF6-5077E2FAC1C2}" dt="2023-12-11T01:08:55.916" v="18"/>
          <ac:picMkLst>
            <pc:docMk/>
            <pc:sldMk cId="3406629192" sldId="423"/>
            <ac:picMk id="21" creationId="{F060E586-EAE1-0BB5-BE68-DFF93B3F29C9}"/>
          </ac:picMkLst>
        </pc:picChg>
        <pc:picChg chg="add del mod replId">
          <ac:chgData name="Purohit, Mitt Lalitkumar" userId="S::mpurohi2@calstatela.edu::25e4def4-32c8-430a-a496-051106e6744e" providerId="AD" clId="Web-{CC314AE3-7B02-1B63-FFF6-5077E2FAC1C2}" dt="2023-12-11T01:08:55.947" v="21"/>
          <ac:picMkLst>
            <pc:docMk/>
            <pc:sldMk cId="3406629192" sldId="423"/>
            <ac:picMk id="40" creationId="{C8756AAC-8DA6-E9EA-0F5E-DA77F0CCE1F4}"/>
          </ac:picMkLst>
        </pc:picChg>
        <pc:picChg chg="add del mod replId">
          <ac:chgData name="Purohit, Mitt Lalitkumar" userId="S::mpurohi2@calstatela.edu::25e4def4-32c8-430a-a496-051106e6744e" providerId="AD" clId="Web-{CC314AE3-7B02-1B63-FFF6-5077E2FAC1C2}" dt="2023-12-11T01:36:52.069" v="93"/>
          <ac:picMkLst>
            <pc:docMk/>
            <pc:sldMk cId="3406629192" sldId="423"/>
            <ac:picMk id="72" creationId="{B4E5CB31-0E62-E9DD-AD65-421186E1A43D}"/>
          </ac:picMkLst>
        </pc:picChg>
      </pc:sldChg>
      <pc:sldChg chg="modSp">
        <pc:chgData name="Purohit, Mitt Lalitkumar" userId="S::mpurohi2@calstatela.edu::25e4def4-32c8-430a-a496-051106e6744e" providerId="AD" clId="Web-{CC314AE3-7B02-1B63-FFF6-5077E2FAC1C2}" dt="2023-12-11T01:24:07.373" v="62" actId="20577"/>
        <pc:sldMkLst>
          <pc:docMk/>
          <pc:sldMk cId="2194040446" sldId="425"/>
        </pc:sldMkLst>
        <pc:spChg chg="mod">
          <ac:chgData name="Purohit, Mitt Lalitkumar" userId="S::mpurohi2@calstatela.edu::25e4def4-32c8-430a-a496-051106e6744e" providerId="AD" clId="Web-{CC314AE3-7B02-1B63-FFF6-5077E2FAC1C2}" dt="2023-12-11T01:24:07.373" v="62" actId="20577"/>
          <ac:spMkLst>
            <pc:docMk/>
            <pc:sldMk cId="2194040446" sldId="425"/>
            <ac:spMk id="3" creationId="{F9834390-E90F-DDC2-1DAD-3E1A588458AB}"/>
          </ac:spMkLst>
        </pc:spChg>
      </pc:sldChg>
      <pc:sldChg chg="addSp delSp modSp">
        <pc:chgData name="Purohit, Mitt Lalitkumar" userId="S::mpurohi2@calstatela.edu::25e4def4-32c8-430a-a496-051106e6744e" providerId="AD" clId="Web-{CC314AE3-7B02-1B63-FFF6-5077E2FAC1C2}" dt="2023-12-11T01:34:03.651" v="77"/>
        <pc:sldMkLst>
          <pc:docMk/>
          <pc:sldMk cId="4023029185" sldId="432"/>
        </pc:sldMkLst>
        <pc:spChg chg="mod">
          <ac:chgData name="Purohit, Mitt Lalitkumar" userId="S::mpurohi2@calstatela.edu::25e4def4-32c8-430a-a496-051106e6744e" providerId="AD" clId="Web-{CC314AE3-7B02-1B63-FFF6-5077E2FAC1C2}" dt="2023-12-11T01:31:21.592" v="72" actId="20577"/>
          <ac:spMkLst>
            <pc:docMk/>
            <pc:sldMk cId="4023029185" sldId="432"/>
            <ac:spMk id="3" creationId="{B0865504-0383-DACA-247A-D59D38D95BBF}"/>
          </ac:spMkLst>
        </pc:spChg>
        <pc:picChg chg="del">
          <ac:chgData name="Purohit, Mitt Lalitkumar" userId="S::mpurohi2@calstatela.edu::25e4def4-32c8-430a-a496-051106e6744e" providerId="AD" clId="Web-{CC314AE3-7B02-1B63-FFF6-5077E2FAC1C2}" dt="2023-12-11T01:33:50.071" v="73"/>
          <ac:picMkLst>
            <pc:docMk/>
            <pc:sldMk cId="4023029185" sldId="432"/>
            <ac:picMk id="4" creationId="{2EAC8E58-58EA-B8BA-4F0C-B7EF1BCBC30D}"/>
          </ac:picMkLst>
        </pc:picChg>
        <pc:picChg chg="add mod">
          <ac:chgData name="Purohit, Mitt Lalitkumar" userId="S::mpurohi2@calstatela.edu::25e4def4-32c8-430a-a496-051106e6744e" providerId="AD" clId="Web-{CC314AE3-7B02-1B63-FFF6-5077E2FAC1C2}" dt="2023-12-11T01:34:03.651" v="77"/>
          <ac:picMkLst>
            <pc:docMk/>
            <pc:sldMk cId="4023029185" sldId="432"/>
            <ac:picMk id="5" creationId="{CF797775-65AD-5572-EF0F-34392E2AE81F}"/>
          </ac:picMkLst>
        </pc:picChg>
      </pc:sldChg>
    </pc:docChg>
  </pc:docChgLst>
  <pc:docChgLst>
    <pc:chgData name="Ruiz, Solange" userId="S::sruiz85@calstatela.edu::cb41fcaf-ef11-45b8-a4da-86818b6840b8" providerId="AD" clId="Web-{CAF6A429-F4B9-48A8-BDF8-686B38153645}"/>
    <pc:docChg chg="modSld sldOrd">
      <pc:chgData name="Ruiz, Solange" userId="S::sruiz85@calstatela.edu::cb41fcaf-ef11-45b8-a4da-86818b6840b8" providerId="AD" clId="Web-{CAF6A429-F4B9-48A8-BDF8-686B38153645}" dt="2023-12-11T06:52:48.631" v="7"/>
      <pc:docMkLst>
        <pc:docMk/>
      </pc:docMkLst>
      <pc:sldChg chg="addSp delSp modSp mod ord setBg setClrOvrMap">
        <pc:chgData name="Ruiz, Solange" userId="S::sruiz85@calstatela.edu::cb41fcaf-ef11-45b8-a4da-86818b6840b8" providerId="AD" clId="Web-{CAF6A429-F4B9-48A8-BDF8-686B38153645}" dt="2023-12-11T06:52:48.631" v="7"/>
        <pc:sldMkLst>
          <pc:docMk/>
          <pc:sldMk cId="2565728111" sldId="428"/>
        </pc:sldMkLst>
        <pc:spChg chg="del">
          <ac:chgData name="Ruiz, Solange" userId="S::sruiz85@calstatela.edu::cb41fcaf-ef11-45b8-a4da-86818b6840b8" providerId="AD" clId="Web-{CAF6A429-F4B9-48A8-BDF8-686B38153645}" dt="2023-12-11T06:52:22.161" v="4"/>
          <ac:spMkLst>
            <pc:docMk/>
            <pc:sldMk cId="2565728111" sldId="428"/>
            <ac:spMk id="38" creationId="{1996130F-9AB5-4DE9-8574-3AF891C5C172}"/>
          </ac:spMkLst>
        </pc:spChg>
        <pc:spChg chg="del">
          <ac:chgData name="Ruiz, Solange" userId="S::sruiz85@calstatela.edu::cb41fcaf-ef11-45b8-a4da-86818b6840b8" providerId="AD" clId="Web-{CAF6A429-F4B9-48A8-BDF8-686B38153645}" dt="2023-12-11T06:52:22.161" v="4"/>
          <ac:spMkLst>
            <pc:docMk/>
            <pc:sldMk cId="2565728111" sldId="428"/>
            <ac:spMk id="40" creationId="{3623DEAC-F39C-45D6-86DC-1033F6429528}"/>
          </ac:spMkLst>
        </pc:spChg>
        <pc:spChg chg="del">
          <ac:chgData name="Ruiz, Solange" userId="S::sruiz85@calstatela.edu::cb41fcaf-ef11-45b8-a4da-86818b6840b8" providerId="AD" clId="Web-{CAF6A429-F4B9-48A8-BDF8-686B38153645}" dt="2023-12-11T06:52:22.161" v="4"/>
          <ac:spMkLst>
            <pc:docMk/>
            <pc:sldMk cId="2565728111" sldId="428"/>
            <ac:spMk id="42" creationId="{A692209D-B607-46C3-8560-07AF72291659}"/>
          </ac:spMkLst>
        </pc:spChg>
        <pc:spChg chg="del">
          <ac:chgData name="Ruiz, Solange" userId="S::sruiz85@calstatela.edu::cb41fcaf-ef11-45b8-a4da-86818b6840b8" providerId="AD" clId="Web-{CAF6A429-F4B9-48A8-BDF8-686B38153645}" dt="2023-12-11T06:52:22.161" v="4"/>
          <ac:spMkLst>
            <pc:docMk/>
            <pc:sldMk cId="2565728111" sldId="428"/>
            <ac:spMk id="44" creationId="{94874638-CF15-4908-BC4B-4908744D0BAF}"/>
          </ac:spMkLst>
        </pc:spChg>
        <pc:spChg chg="del">
          <ac:chgData name="Ruiz, Solange" userId="S::sruiz85@calstatela.edu::cb41fcaf-ef11-45b8-a4da-86818b6840b8" providerId="AD" clId="Web-{CAF6A429-F4B9-48A8-BDF8-686B38153645}" dt="2023-12-11T06:52:22.161" v="4"/>
          <ac:spMkLst>
            <pc:docMk/>
            <pc:sldMk cId="2565728111" sldId="428"/>
            <ac:spMk id="46" creationId="{5F1B8348-CD6E-4561-A704-C232D9A2676D}"/>
          </ac:spMkLst>
        </pc:spChg>
        <pc:spChg chg="del mod replId">
          <ac:chgData name="Ruiz, Solange" userId="S::sruiz85@calstatela.edu::cb41fcaf-ef11-45b8-a4da-86818b6840b8" providerId="AD" clId="Web-{CAF6A429-F4B9-48A8-BDF8-686B38153645}" dt="2023-12-11T06:52:22.161" v="4"/>
          <ac:spMkLst>
            <pc:docMk/>
            <pc:sldMk cId="2565728111" sldId="428"/>
            <ac:spMk id="48" creationId="{257FE32D-C693-9C1D-4472-BE40236F1A4A}"/>
          </ac:spMkLst>
        </pc:spChg>
        <pc:spChg chg="add del">
          <ac:chgData name="Ruiz, Solange" userId="S::sruiz85@calstatela.edu::cb41fcaf-ef11-45b8-a4da-86818b6840b8" providerId="AD" clId="Web-{CAF6A429-F4B9-48A8-BDF8-686B38153645}" dt="2023-12-11T06:52:48.631" v="7"/>
          <ac:spMkLst>
            <pc:docMk/>
            <pc:sldMk cId="2565728111" sldId="428"/>
            <ac:spMk id="79" creationId="{1996130F-9AB5-4DE9-8574-3AF891C5C172}"/>
          </ac:spMkLst>
        </pc:spChg>
        <pc:spChg chg="add del">
          <ac:chgData name="Ruiz, Solange" userId="S::sruiz85@calstatela.edu::cb41fcaf-ef11-45b8-a4da-86818b6840b8" providerId="AD" clId="Web-{CAF6A429-F4B9-48A8-BDF8-686B38153645}" dt="2023-12-11T06:52:48.631" v="7"/>
          <ac:spMkLst>
            <pc:docMk/>
            <pc:sldMk cId="2565728111" sldId="428"/>
            <ac:spMk id="81" creationId="{3623DEAC-F39C-45D6-86DC-1033F6429528}"/>
          </ac:spMkLst>
        </pc:spChg>
        <pc:spChg chg="add del mod replId">
          <ac:chgData name="Ruiz, Solange" userId="S::sruiz85@calstatela.edu::cb41fcaf-ef11-45b8-a4da-86818b6840b8" providerId="AD" clId="Web-{CAF6A429-F4B9-48A8-BDF8-686B38153645}" dt="2023-12-11T06:52:48.631" v="7"/>
          <ac:spMkLst>
            <pc:docMk/>
            <pc:sldMk cId="2565728111" sldId="428"/>
            <ac:spMk id="83" creationId="{82F30C7C-9CBA-0426-563C-56AEAD6604B3}"/>
          </ac:spMkLst>
        </pc:spChg>
        <pc:spChg chg="add">
          <ac:chgData name="Ruiz, Solange" userId="S::sruiz85@calstatela.edu::cb41fcaf-ef11-45b8-a4da-86818b6840b8" providerId="AD" clId="Web-{CAF6A429-F4B9-48A8-BDF8-686B38153645}" dt="2023-12-11T06:52:48.631" v="7"/>
          <ac:spMkLst>
            <pc:docMk/>
            <pc:sldMk cId="2565728111" sldId="428"/>
            <ac:spMk id="114" creationId="{FF1A843A-A6BC-4027-A46F-8EA29D26FEAA}"/>
          </ac:spMkLst>
        </pc:spChg>
        <pc:spChg chg="add">
          <ac:chgData name="Ruiz, Solange" userId="S::sruiz85@calstatela.edu::cb41fcaf-ef11-45b8-a4da-86818b6840b8" providerId="AD" clId="Web-{CAF6A429-F4B9-48A8-BDF8-686B38153645}" dt="2023-12-11T06:52:48.631" v="7"/>
          <ac:spMkLst>
            <pc:docMk/>
            <pc:sldMk cId="2565728111" sldId="428"/>
            <ac:spMk id="116" creationId="{2507F48C-66CC-4AFA-B9A7-360743221ECD}"/>
          </ac:spMkLst>
        </pc:spChg>
        <pc:spChg chg="add">
          <ac:chgData name="Ruiz, Solange" userId="S::sruiz85@calstatela.edu::cb41fcaf-ef11-45b8-a4da-86818b6840b8" providerId="AD" clId="Web-{CAF6A429-F4B9-48A8-BDF8-686B38153645}" dt="2023-12-11T06:52:48.631" v="7"/>
          <ac:spMkLst>
            <pc:docMk/>
            <pc:sldMk cId="2565728111" sldId="428"/>
            <ac:spMk id="118" creationId="{95FFA5E0-4C70-431D-A19D-18415F6C4009}"/>
          </ac:spMkLst>
        </pc:spChg>
        <pc:spChg chg="add">
          <ac:chgData name="Ruiz, Solange" userId="S::sruiz85@calstatela.edu::cb41fcaf-ef11-45b8-a4da-86818b6840b8" providerId="AD" clId="Web-{CAF6A429-F4B9-48A8-BDF8-686B38153645}" dt="2023-12-11T06:52:48.631" v="7"/>
          <ac:spMkLst>
            <pc:docMk/>
            <pc:sldMk cId="2565728111" sldId="428"/>
            <ac:spMk id="120" creationId="{BBE55C11-4C41-45E4-A00F-83DEE6BB51A8}"/>
          </ac:spMkLst>
        </pc:spChg>
        <pc:spChg chg="add">
          <ac:chgData name="Ruiz, Solange" userId="S::sruiz85@calstatela.edu::cb41fcaf-ef11-45b8-a4da-86818b6840b8" providerId="AD" clId="Web-{CAF6A429-F4B9-48A8-BDF8-686B38153645}" dt="2023-12-11T06:52:48.631" v="7"/>
          <ac:spMkLst>
            <pc:docMk/>
            <pc:sldMk cId="2565728111" sldId="428"/>
            <ac:spMk id="215" creationId="{FB20F8BD-E368-3863-69B6-4A1EFDA09B3E}"/>
          </ac:spMkLst>
        </pc:spChg>
        <pc:grpChg chg="del">
          <ac:chgData name="Ruiz, Solange" userId="S::sruiz85@calstatela.edu::cb41fcaf-ef11-45b8-a4da-86818b6840b8" providerId="AD" clId="Web-{CAF6A429-F4B9-48A8-BDF8-686B38153645}" dt="2023-12-11T06:52:22.161" v="4"/>
          <ac:grpSpMkLst>
            <pc:docMk/>
            <pc:sldMk cId="2565728111" sldId="428"/>
            <ac:grpSpMk id="10" creationId="{166BF9EE-F7AC-4FA5-AC7E-001B3A642F75}"/>
          </ac:grpSpMkLst>
        </pc:grpChg>
        <pc:grpChg chg="del">
          <ac:chgData name="Ruiz, Solange" userId="S::sruiz85@calstatela.edu::cb41fcaf-ef11-45b8-a4da-86818b6840b8" providerId="AD" clId="Web-{CAF6A429-F4B9-48A8-BDF8-686B38153645}" dt="2023-12-11T06:52:22.161" v="4"/>
          <ac:grpSpMkLst>
            <pc:docMk/>
            <pc:sldMk cId="2565728111" sldId="428"/>
            <ac:grpSpMk id="24" creationId="{E312DBA5-56D8-42B2-BA94-28168C2A6703}"/>
          </ac:grpSpMkLst>
        </pc:grpChg>
        <pc:grpChg chg="add del">
          <ac:chgData name="Ruiz, Solange" userId="S::sruiz85@calstatela.edu::cb41fcaf-ef11-45b8-a4da-86818b6840b8" providerId="AD" clId="Web-{CAF6A429-F4B9-48A8-BDF8-686B38153645}" dt="2023-12-11T06:52:48.631" v="7"/>
          <ac:grpSpMkLst>
            <pc:docMk/>
            <pc:sldMk cId="2565728111" sldId="428"/>
            <ac:grpSpMk id="51" creationId="{166BF9EE-F7AC-4FA5-AC7E-001B3A642F75}"/>
          </ac:grpSpMkLst>
        </pc:grpChg>
        <pc:grpChg chg="add del">
          <ac:chgData name="Ruiz, Solange" userId="S::sruiz85@calstatela.edu::cb41fcaf-ef11-45b8-a4da-86818b6840b8" providerId="AD" clId="Web-{CAF6A429-F4B9-48A8-BDF8-686B38153645}" dt="2023-12-11T06:52:48.631" v="7"/>
          <ac:grpSpMkLst>
            <pc:docMk/>
            <pc:sldMk cId="2565728111" sldId="428"/>
            <ac:grpSpMk id="65" creationId="{E312DBA5-56D8-42B2-BA94-28168C2A6703}"/>
          </ac:grpSpMkLst>
        </pc:grpChg>
        <pc:grpChg chg="add">
          <ac:chgData name="Ruiz, Solange" userId="S::sruiz85@calstatela.edu::cb41fcaf-ef11-45b8-a4da-86818b6840b8" providerId="AD" clId="Web-{CAF6A429-F4B9-48A8-BDF8-686B38153645}" dt="2023-12-11T06:52:48.631" v="7"/>
          <ac:grpSpMkLst>
            <pc:docMk/>
            <pc:sldMk cId="2565728111" sldId="428"/>
            <ac:grpSpMk id="86" creationId="{027FE0C2-9C19-4FB7-81C0-06ECDD8C0511}"/>
          </ac:grpSpMkLst>
        </pc:grpChg>
        <pc:grpChg chg="add">
          <ac:chgData name="Ruiz, Solange" userId="S::sruiz85@calstatela.edu::cb41fcaf-ef11-45b8-a4da-86818b6840b8" providerId="AD" clId="Web-{CAF6A429-F4B9-48A8-BDF8-686B38153645}" dt="2023-12-11T06:52:48.631" v="7"/>
          <ac:grpSpMkLst>
            <pc:docMk/>
            <pc:sldMk cId="2565728111" sldId="428"/>
            <ac:grpSpMk id="100" creationId="{AC0D9DD5-F48B-4179-BF11-4D156DA02A0A}"/>
          </ac:grpSpMkLst>
        </pc:grpChg>
        <pc:picChg chg="del mod">
          <ac:chgData name="Ruiz, Solange" userId="S::sruiz85@calstatela.edu::cb41fcaf-ef11-45b8-a4da-86818b6840b8" providerId="AD" clId="Web-{CAF6A429-F4B9-48A8-BDF8-686B38153645}" dt="2023-12-11T06:52:13.301" v="1"/>
          <ac:picMkLst>
            <pc:docMk/>
            <pc:sldMk cId="2565728111" sldId="428"/>
            <ac:picMk id="5" creationId="{A0DBA9C0-ED59-5199-27F0-C46BB44E80C3}"/>
          </ac:picMkLst>
        </pc:picChg>
        <pc:picChg chg="add del mod replId">
          <ac:chgData name="Ruiz, Solange" userId="S::sruiz85@calstatela.edu::cb41fcaf-ef11-45b8-a4da-86818b6840b8" providerId="AD" clId="Web-{CAF6A429-F4B9-48A8-BDF8-686B38153645}" dt="2023-12-11T06:52:22.161" v="4"/>
          <ac:picMkLst>
            <pc:docMk/>
            <pc:sldMk cId="2565728111" sldId="428"/>
            <ac:picMk id="49" creationId="{15D51618-8563-9007-136F-A074AFBFE561}"/>
          </ac:picMkLst>
        </pc:picChg>
        <pc:picChg chg="add del mod replId">
          <ac:chgData name="Ruiz, Solange" userId="S::sruiz85@calstatela.edu::cb41fcaf-ef11-45b8-a4da-86818b6840b8" providerId="AD" clId="Web-{CAF6A429-F4B9-48A8-BDF8-686B38153645}" dt="2023-12-11T06:52:48.631" v="7"/>
          <ac:picMkLst>
            <pc:docMk/>
            <pc:sldMk cId="2565728111" sldId="428"/>
            <ac:picMk id="84" creationId="{A644AC02-6ABC-8567-7742-3A2C45FA3C85}"/>
          </ac:picMkLst>
        </pc:picChg>
        <pc:picChg chg="add">
          <ac:chgData name="Ruiz, Solange" userId="S::sruiz85@calstatela.edu::cb41fcaf-ef11-45b8-a4da-86818b6840b8" providerId="AD" clId="Web-{CAF6A429-F4B9-48A8-BDF8-686B38153645}" dt="2023-12-11T06:52:48.631" v="7"/>
          <ac:picMkLst>
            <pc:docMk/>
            <pc:sldMk cId="2565728111" sldId="428"/>
            <ac:picMk id="214" creationId="{F7A490D3-819A-27A8-BE5E-CE2F4059EC38}"/>
          </ac:picMkLst>
        </pc:picChg>
      </pc:sldChg>
    </pc:docChg>
  </pc:docChgLst>
  <pc:docChgLst>
    <pc:chgData name="Purohit, Mitt Lalitkumar" userId="S::mpurohi2@calstatela.edu::25e4def4-32c8-430a-a496-051106e6744e" providerId="AD" clId="Web-{AF5DCB07-CFC7-5BB7-BEBC-51362391F520}"/>
    <pc:docChg chg="modSld">
      <pc:chgData name="Purohit, Mitt Lalitkumar" userId="S::mpurohi2@calstatela.edu::25e4def4-32c8-430a-a496-051106e6744e" providerId="AD" clId="Web-{AF5DCB07-CFC7-5BB7-BEBC-51362391F520}" dt="2023-12-11T01:45:18.998" v="3"/>
      <pc:docMkLst>
        <pc:docMk/>
      </pc:docMkLst>
      <pc:sldChg chg="modSp">
        <pc:chgData name="Purohit, Mitt Lalitkumar" userId="S::mpurohi2@calstatela.edu::25e4def4-32c8-430a-a496-051106e6744e" providerId="AD" clId="Web-{AF5DCB07-CFC7-5BB7-BEBC-51362391F520}" dt="2023-12-11T01:45:18.998" v="3"/>
        <pc:sldMkLst>
          <pc:docMk/>
          <pc:sldMk cId="3406629192" sldId="423"/>
        </pc:sldMkLst>
        <pc:picChg chg="mod">
          <ac:chgData name="Purohit, Mitt Lalitkumar" userId="S::mpurohi2@calstatela.edu::25e4def4-32c8-430a-a496-051106e6744e" providerId="AD" clId="Web-{AF5DCB07-CFC7-5BB7-BEBC-51362391F520}" dt="2023-12-11T01:45:18.998" v="3"/>
          <ac:picMkLst>
            <pc:docMk/>
            <pc:sldMk cId="3406629192" sldId="423"/>
            <ac:picMk id="21" creationId="{CF4224EF-7844-151F-9A87-EC05DC4E1789}"/>
          </ac:picMkLst>
        </pc:picChg>
      </pc:sldChg>
    </pc:docChg>
  </pc:docChgLst>
  <pc:docChgLst>
    <pc:chgData clId="Web-{AF5DCB07-CFC7-5BB7-BEBC-51362391F520}"/>
    <pc:docChg chg="modSld">
      <pc:chgData name="" userId="" providerId="" clId="Web-{AF5DCB07-CFC7-5BB7-BEBC-51362391F520}" dt="2023-12-11T01:45:02.075" v="0" actId="14100"/>
      <pc:docMkLst>
        <pc:docMk/>
      </pc:docMkLst>
      <pc:sldChg chg="modSp">
        <pc:chgData name="" userId="" providerId="" clId="Web-{AF5DCB07-CFC7-5BB7-BEBC-51362391F520}" dt="2023-12-11T01:45:02.075" v="0" actId="14100"/>
        <pc:sldMkLst>
          <pc:docMk/>
          <pc:sldMk cId="3406629192" sldId="423"/>
        </pc:sldMkLst>
        <pc:picChg chg="mod">
          <ac:chgData name="" userId="" providerId="" clId="Web-{AF5DCB07-CFC7-5BB7-BEBC-51362391F520}" dt="2023-12-11T01:45:02.075" v="0" actId="14100"/>
          <ac:picMkLst>
            <pc:docMk/>
            <pc:sldMk cId="3406629192" sldId="423"/>
            <ac:picMk id="21" creationId="{CF4224EF-7844-151F-9A87-EC05DC4E1789}"/>
          </ac:picMkLst>
        </pc:picChg>
      </pc:sldChg>
    </pc:docChg>
  </pc:docChgLst>
  <pc:docChgLst>
    <pc:chgData name="Neethinayagam, Manimozhi" userId="S::mneethi@calstatela.edu::811318ba-efff-48f6-8df3-5eb24eb48ff9" providerId="AD" clId="Web-{C93580C7-C71B-4B2D-8919-12B9EBE57B66}"/>
    <pc:docChg chg="delSld modSld">
      <pc:chgData name="Neethinayagam, Manimozhi" userId="S::mneethi@calstatela.edu::811318ba-efff-48f6-8df3-5eb24eb48ff9" providerId="AD" clId="Web-{C93580C7-C71B-4B2D-8919-12B9EBE57B66}" dt="2023-12-05T22:44:12.950" v="5" actId="1076"/>
      <pc:docMkLst>
        <pc:docMk/>
      </pc:docMkLst>
      <pc:sldChg chg="modSp">
        <pc:chgData name="Neethinayagam, Manimozhi" userId="S::mneethi@calstatela.edu::811318ba-efff-48f6-8df3-5eb24eb48ff9" providerId="AD" clId="Web-{C93580C7-C71B-4B2D-8919-12B9EBE57B66}" dt="2023-12-05T22:44:12.950" v="5" actId="1076"/>
        <pc:sldMkLst>
          <pc:docMk/>
          <pc:sldMk cId="1376706765" sldId="382"/>
        </pc:sldMkLst>
        <pc:spChg chg="mod">
          <ac:chgData name="Neethinayagam, Manimozhi" userId="S::mneethi@calstatela.edu::811318ba-efff-48f6-8df3-5eb24eb48ff9" providerId="AD" clId="Web-{C93580C7-C71B-4B2D-8919-12B9EBE57B66}" dt="2023-12-05T22:43:22.996" v="1" actId="1076"/>
          <ac:spMkLst>
            <pc:docMk/>
            <pc:sldMk cId="1376706765" sldId="382"/>
            <ac:spMk id="5" creationId="{AA5C3CFB-D853-978B-6688-1A361A5D690D}"/>
          </ac:spMkLst>
        </pc:spChg>
        <pc:spChg chg="mod">
          <ac:chgData name="Neethinayagam, Manimozhi" userId="S::mneethi@calstatela.edu::811318ba-efff-48f6-8df3-5eb24eb48ff9" providerId="AD" clId="Web-{C93580C7-C71B-4B2D-8919-12B9EBE57B66}" dt="2023-12-05T22:44:12.950" v="5" actId="1076"/>
          <ac:spMkLst>
            <pc:docMk/>
            <pc:sldMk cId="1376706765" sldId="382"/>
            <ac:spMk id="6" creationId="{1559DD27-4FCB-2F22-0412-F235D0699C31}"/>
          </ac:spMkLst>
        </pc:spChg>
        <pc:spChg chg="mod">
          <ac:chgData name="Neethinayagam, Manimozhi" userId="S::mneethi@calstatela.edu::811318ba-efff-48f6-8df3-5eb24eb48ff9" providerId="AD" clId="Web-{C93580C7-C71B-4B2D-8919-12B9EBE57B66}" dt="2023-12-05T22:43:53.200" v="4" actId="1076"/>
          <ac:spMkLst>
            <pc:docMk/>
            <pc:sldMk cId="1376706765" sldId="382"/>
            <ac:spMk id="7" creationId="{4621E2C0-775D-81A7-EA2E-E3DAC45405B2}"/>
          </ac:spMkLst>
        </pc:spChg>
      </pc:sldChg>
      <pc:sldChg chg="del">
        <pc:chgData name="Neethinayagam, Manimozhi" userId="S::mneethi@calstatela.edu::811318ba-efff-48f6-8df3-5eb24eb48ff9" providerId="AD" clId="Web-{C93580C7-C71B-4B2D-8919-12B9EBE57B66}" dt="2023-12-05T22:42:37.167" v="0"/>
        <pc:sldMkLst>
          <pc:docMk/>
          <pc:sldMk cId="1820721610" sldId="397"/>
        </pc:sldMkLst>
      </pc:sldChg>
    </pc:docChg>
  </pc:docChgLst>
  <pc:docChgLst>
    <pc:chgData name="Omarov, Dauren" userId="S::domarov@calstatela.edu::f9650eef-d1cd-4869-9a16-19d3a8b92c43" providerId="AD" clId="Web-{D292F144-3323-AC5A-65A1-BF65B1AC0655}"/>
    <pc:docChg chg="addSld delSld modSld">
      <pc:chgData name="Omarov, Dauren" userId="S::domarov@calstatela.edu::f9650eef-d1cd-4869-9a16-19d3a8b92c43" providerId="AD" clId="Web-{D292F144-3323-AC5A-65A1-BF65B1AC0655}" dt="2023-12-09T02:23:02.276" v="391" actId="20577"/>
      <pc:docMkLst>
        <pc:docMk/>
      </pc:docMkLst>
      <pc:sldChg chg="addSp delSp modSp">
        <pc:chgData name="Omarov, Dauren" userId="S::domarov@calstatela.edu::f9650eef-d1cd-4869-9a16-19d3a8b92c43" providerId="AD" clId="Web-{D292F144-3323-AC5A-65A1-BF65B1AC0655}" dt="2023-12-09T01:26:36.826" v="54" actId="1076"/>
        <pc:sldMkLst>
          <pc:docMk/>
          <pc:sldMk cId="906617727" sldId="416"/>
        </pc:sldMkLst>
        <pc:spChg chg="add del">
          <ac:chgData name="Omarov, Dauren" userId="S::domarov@calstatela.edu::f9650eef-d1cd-4869-9a16-19d3a8b92c43" providerId="AD" clId="Web-{D292F144-3323-AC5A-65A1-BF65B1AC0655}" dt="2023-12-09T01:24:41.322" v="25"/>
          <ac:spMkLst>
            <pc:docMk/>
            <pc:sldMk cId="906617727" sldId="416"/>
            <ac:spMk id="2" creationId="{01599766-A3D3-A0AF-1AAD-D6669BDE9796}"/>
          </ac:spMkLst>
        </pc:spChg>
        <pc:spChg chg="add del">
          <ac:chgData name="Omarov, Dauren" userId="S::domarov@calstatela.edu::f9650eef-d1cd-4869-9a16-19d3a8b92c43" providerId="AD" clId="Web-{D292F144-3323-AC5A-65A1-BF65B1AC0655}" dt="2023-12-09T01:24:51.603" v="32"/>
          <ac:spMkLst>
            <pc:docMk/>
            <pc:sldMk cId="906617727" sldId="416"/>
            <ac:spMk id="2" creationId="{89972146-07C7-F324-37A2-86F7227081EF}"/>
          </ac:spMkLst>
        </pc:spChg>
        <pc:spChg chg="add del">
          <ac:chgData name="Omarov, Dauren" userId="S::domarov@calstatela.edu::f9650eef-d1cd-4869-9a16-19d3a8b92c43" providerId="AD" clId="Web-{D292F144-3323-AC5A-65A1-BF65B1AC0655}" dt="2023-12-09T01:24:38.009" v="21"/>
          <ac:spMkLst>
            <pc:docMk/>
            <pc:sldMk cId="906617727" sldId="416"/>
            <ac:spMk id="2" creationId="{B7F048AD-1424-EFB3-1796-2389D27EC2AB}"/>
          </ac:spMkLst>
        </pc:spChg>
        <pc:spChg chg="add del">
          <ac:chgData name="Omarov, Dauren" userId="S::domarov@calstatela.edu::f9650eef-d1cd-4869-9a16-19d3a8b92c43" providerId="AD" clId="Web-{D292F144-3323-AC5A-65A1-BF65B1AC0655}" dt="2023-12-09T01:24:31.556" v="17"/>
          <ac:spMkLst>
            <pc:docMk/>
            <pc:sldMk cId="906617727" sldId="416"/>
            <ac:spMk id="2" creationId="{CC4774D2-BE61-7F44-E9E9-86B3BB41FA7E}"/>
          </ac:spMkLst>
        </pc:spChg>
        <pc:spChg chg="add del">
          <ac:chgData name="Omarov, Dauren" userId="S::domarov@calstatela.edu::f9650eef-d1cd-4869-9a16-19d3a8b92c43" providerId="AD" clId="Web-{D292F144-3323-AC5A-65A1-BF65B1AC0655}" dt="2023-12-09T01:24:51.603" v="32"/>
          <ac:spMkLst>
            <pc:docMk/>
            <pc:sldMk cId="906617727" sldId="416"/>
            <ac:spMk id="4" creationId="{66D287A5-F1D8-123F-9908-D74D761C205F}"/>
          </ac:spMkLst>
        </pc:spChg>
        <pc:spChg chg="add del">
          <ac:chgData name="Omarov, Dauren" userId="S::domarov@calstatela.edu::f9650eef-d1cd-4869-9a16-19d3a8b92c43" providerId="AD" clId="Web-{D292F144-3323-AC5A-65A1-BF65B1AC0655}" dt="2023-12-09T01:24:41.322" v="25"/>
          <ac:spMkLst>
            <pc:docMk/>
            <pc:sldMk cId="906617727" sldId="416"/>
            <ac:spMk id="4" creationId="{C59A9AEE-8A7E-5F15-B84D-AF289127BD66}"/>
          </ac:spMkLst>
        </pc:spChg>
        <pc:spChg chg="add del">
          <ac:chgData name="Omarov, Dauren" userId="S::domarov@calstatela.edu::f9650eef-d1cd-4869-9a16-19d3a8b92c43" providerId="AD" clId="Web-{D292F144-3323-AC5A-65A1-BF65B1AC0655}" dt="2023-12-09T01:24:31.556" v="17"/>
          <ac:spMkLst>
            <pc:docMk/>
            <pc:sldMk cId="906617727" sldId="416"/>
            <ac:spMk id="4" creationId="{CF7659D5-3B61-10F1-8BF3-204BE2EB1971}"/>
          </ac:spMkLst>
        </pc:spChg>
        <pc:spChg chg="add del">
          <ac:chgData name="Omarov, Dauren" userId="S::domarov@calstatela.edu::f9650eef-d1cd-4869-9a16-19d3a8b92c43" providerId="AD" clId="Web-{D292F144-3323-AC5A-65A1-BF65B1AC0655}" dt="2023-12-09T01:24:38.009" v="21"/>
          <ac:spMkLst>
            <pc:docMk/>
            <pc:sldMk cId="906617727" sldId="416"/>
            <ac:spMk id="4" creationId="{FEEA1E15-49E1-1A3C-EAE6-44DFAA59B48A}"/>
          </ac:spMkLst>
        </pc:spChg>
        <pc:spChg chg="add del">
          <ac:chgData name="Omarov, Dauren" userId="S::domarov@calstatela.edu::f9650eef-d1cd-4869-9a16-19d3a8b92c43" providerId="AD" clId="Web-{D292F144-3323-AC5A-65A1-BF65B1AC0655}" dt="2023-12-09T01:24:51.603" v="32"/>
          <ac:spMkLst>
            <pc:docMk/>
            <pc:sldMk cId="906617727" sldId="416"/>
            <ac:spMk id="40" creationId="{AE2F7D72-C98C-4C79-88A4-1DD7AAE7BF3D}"/>
          </ac:spMkLst>
        </pc:spChg>
        <pc:spChg chg="add del">
          <ac:chgData name="Omarov, Dauren" userId="S::domarov@calstatela.edu::f9650eef-d1cd-4869-9a16-19d3a8b92c43" providerId="AD" clId="Web-{D292F144-3323-AC5A-65A1-BF65B1AC0655}" dt="2023-12-09T01:24:51.603" v="32"/>
          <ac:spMkLst>
            <pc:docMk/>
            <pc:sldMk cId="906617727" sldId="416"/>
            <ac:spMk id="42" creationId="{17BE9237-F367-4B09-A610-9AC21A4323A3}"/>
          </ac:spMkLst>
        </pc:spChg>
        <pc:spChg chg="add del">
          <ac:chgData name="Omarov, Dauren" userId="S::domarov@calstatela.edu::f9650eef-d1cd-4869-9a16-19d3a8b92c43" providerId="AD" clId="Web-{D292F144-3323-AC5A-65A1-BF65B1AC0655}" dt="2023-12-09T01:24:51.603" v="32"/>
          <ac:spMkLst>
            <pc:docMk/>
            <pc:sldMk cId="906617727" sldId="416"/>
            <ac:spMk id="44" creationId="{FBFE3618-8387-4153-870E-99EA1B9784F5}"/>
          </ac:spMkLst>
        </pc:spChg>
        <pc:spChg chg="add del">
          <ac:chgData name="Omarov, Dauren" userId="S::domarov@calstatela.edu::f9650eef-d1cd-4869-9a16-19d3a8b92c43" providerId="AD" clId="Web-{D292F144-3323-AC5A-65A1-BF65B1AC0655}" dt="2023-12-09T01:24:51.603" v="32"/>
          <ac:spMkLst>
            <pc:docMk/>
            <pc:sldMk cId="906617727" sldId="416"/>
            <ac:spMk id="46" creationId="{BB99A42A-5548-4BB8-9115-A05821C360AB}"/>
          </ac:spMkLst>
        </pc:spChg>
        <pc:spChg chg="add del">
          <ac:chgData name="Omarov, Dauren" userId="S::domarov@calstatela.edu::f9650eef-d1cd-4869-9a16-19d3a8b92c43" providerId="AD" clId="Web-{D292F144-3323-AC5A-65A1-BF65B1AC0655}" dt="2023-12-09T01:24:51.603" v="32"/>
          <ac:spMkLst>
            <pc:docMk/>
            <pc:sldMk cId="906617727" sldId="416"/>
            <ac:spMk id="48" creationId="{D49441E5-946F-46B3-BDD2-BAD088532367}"/>
          </ac:spMkLst>
        </pc:spChg>
        <pc:spChg chg="add del">
          <ac:chgData name="Omarov, Dauren" userId="S::domarov@calstatela.edu::f9650eef-d1cd-4869-9a16-19d3a8b92c43" providerId="AD" clId="Web-{D292F144-3323-AC5A-65A1-BF65B1AC0655}" dt="2023-12-09T01:24:38.009" v="21"/>
          <ac:spMkLst>
            <pc:docMk/>
            <pc:sldMk cId="906617727" sldId="416"/>
            <ac:spMk id="52" creationId="{502A7C95-AB91-4503-A49F-FB44EDCBDC35}"/>
          </ac:spMkLst>
        </pc:spChg>
        <pc:spChg chg="add del">
          <ac:chgData name="Omarov, Dauren" userId="S::domarov@calstatela.edu::f9650eef-d1cd-4869-9a16-19d3a8b92c43" providerId="AD" clId="Web-{D292F144-3323-AC5A-65A1-BF65B1AC0655}" dt="2023-12-09T01:24:38.009" v="21"/>
          <ac:spMkLst>
            <pc:docMk/>
            <pc:sldMk cId="906617727" sldId="416"/>
            <ac:spMk id="66" creationId="{36B23F17-5681-4D21-9841-77AB8B73EE99}"/>
          </ac:spMkLst>
        </pc:spChg>
        <pc:spChg chg="add del">
          <ac:chgData name="Omarov, Dauren" userId="S::domarov@calstatela.edu::f9650eef-d1cd-4869-9a16-19d3a8b92c43" providerId="AD" clId="Web-{D292F144-3323-AC5A-65A1-BF65B1AC0655}" dt="2023-12-09T01:24:38.009" v="21"/>
          <ac:spMkLst>
            <pc:docMk/>
            <pc:sldMk cId="906617727" sldId="416"/>
            <ac:spMk id="80" creationId="{2779D735-73F1-45AD-A252-EE45E66100B5}"/>
          </ac:spMkLst>
        </pc:spChg>
        <pc:spChg chg="add del">
          <ac:chgData name="Omarov, Dauren" userId="S::domarov@calstatela.edu::f9650eef-d1cd-4869-9a16-19d3a8b92c43" providerId="AD" clId="Web-{D292F144-3323-AC5A-65A1-BF65B1AC0655}" dt="2023-12-09T01:24:20.227" v="9"/>
          <ac:spMkLst>
            <pc:docMk/>
            <pc:sldMk cId="906617727" sldId="416"/>
            <ac:spMk id="81" creationId="{502A7C95-AB91-4503-A49F-FB44EDCBDC35}"/>
          </ac:spMkLst>
        </pc:spChg>
        <pc:spChg chg="add del">
          <ac:chgData name="Omarov, Dauren" userId="S::domarov@calstatela.edu::f9650eef-d1cd-4869-9a16-19d3a8b92c43" providerId="AD" clId="Web-{D292F144-3323-AC5A-65A1-BF65B1AC0655}" dt="2023-12-09T01:24:38.009" v="21"/>
          <ac:spMkLst>
            <pc:docMk/>
            <pc:sldMk cId="906617727" sldId="416"/>
            <ac:spMk id="82" creationId="{D5BFA5B0-D20E-4128-B8E2-E0CFDEE1B3DE}"/>
          </ac:spMkLst>
        </pc:spChg>
        <pc:spChg chg="add del">
          <ac:chgData name="Omarov, Dauren" userId="S::domarov@calstatela.edu::f9650eef-d1cd-4869-9a16-19d3a8b92c43" providerId="AD" clId="Web-{D292F144-3323-AC5A-65A1-BF65B1AC0655}" dt="2023-12-09T01:24:20.227" v="9"/>
          <ac:spMkLst>
            <pc:docMk/>
            <pc:sldMk cId="906617727" sldId="416"/>
            <ac:spMk id="83" creationId="{36B23F17-5681-4D21-9841-77AB8B73EE99}"/>
          </ac:spMkLst>
        </pc:spChg>
        <pc:spChg chg="add del">
          <ac:chgData name="Omarov, Dauren" userId="S::domarov@calstatela.edu::f9650eef-d1cd-4869-9a16-19d3a8b92c43" providerId="AD" clId="Web-{D292F144-3323-AC5A-65A1-BF65B1AC0655}" dt="2023-12-09T01:24:38.009" v="21"/>
          <ac:spMkLst>
            <pc:docMk/>
            <pc:sldMk cId="906617727" sldId="416"/>
            <ac:spMk id="84" creationId="{ADD29E3A-4F37-4DBC-8992-D66DBA53C861}"/>
          </ac:spMkLst>
        </pc:spChg>
        <pc:spChg chg="add del">
          <ac:chgData name="Omarov, Dauren" userId="S::domarov@calstatela.edu::f9650eef-d1cd-4869-9a16-19d3a8b92c43" providerId="AD" clId="Web-{D292F144-3323-AC5A-65A1-BF65B1AC0655}" dt="2023-12-09T01:24:20.227" v="9"/>
          <ac:spMkLst>
            <pc:docMk/>
            <pc:sldMk cId="906617727" sldId="416"/>
            <ac:spMk id="85" creationId="{2779D735-73F1-45AD-A252-EE45E66100B5}"/>
          </ac:spMkLst>
        </pc:spChg>
        <pc:spChg chg="add del">
          <ac:chgData name="Omarov, Dauren" userId="S::domarov@calstatela.edu::f9650eef-d1cd-4869-9a16-19d3a8b92c43" providerId="AD" clId="Web-{D292F144-3323-AC5A-65A1-BF65B1AC0655}" dt="2023-12-09T01:24:20.227" v="9"/>
          <ac:spMkLst>
            <pc:docMk/>
            <pc:sldMk cId="906617727" sldId="416"/>
            <ac:spMk id="87" creationId="{D5BFA5B0-D20E-4128-B8E2-E0CFDEE1B3DE}"/>
          </ac:spMkLst>
        </pc:spChg>
        <pc:spChg chg="add del">
          <ac:chgData name="Omarov, Dauren" userId="S::domarov@calstatela.edu::f9650eef-d1cd-4869-9a16-19d3a8b92c43" providerId="AD" clId="Web-{D292F144-3323-AC5A-65A1-BF65B1AC0655}" dt="2023-12-09T01:24:20.227" v="9"/>
          <ac:spMkLst>
            <pc:docMk/>
            <pc:sldMk cId="906617727" sldId="416"/>
            <ac:spMk id="89" creationId="{ADD29E3A-4F37-4DBC-8992-D66DBA53C861}"/>
          </ac:spMkLst>
        </pc:spChg>
        <pc:spChg chg="add del">
          <ac:chgData name="Omarov, Dauren" userId="S::domarov@calstatela.edu::f9650eef-d1cd-4869-9a16-19d3a8b92c43" providerId="AD" clId="Web-{D292F144-3323-AC5A-65A1-BF65B1AC0655}" dt="2023-12-09T01:24:51.603" v="32"/>
          <ac:spMkLst>
            <pc:docMk/>
            <pc:sldMk cId="906617727" sldId="416"/>
            <ac:spMk id="90" creationId="{502A7C95-AB91-4503-A49F-FB44EDCBDC35}"/>
          </ac:spMkLst>
        </pc:spChg>
        <pc:spChg chg="add del">
          <ac:chgData name="Omarov, Dauren" userId="S::domarov@calstatela.edu::f9650eef-d1cd-4869-9a16-19d3a8b92c43" providerId="AD" clId="Web-{D292F144-3323-AC5A-65A1-BF65B1AC0655}" dt="2023-12-09T01:24:26.680" v="13"/>
          <ac:spMkLst>
            <pc:docMk/>
            <pc:sldMk cId="906617727" sldId="416"/>
            <ac:spMk id="91" creationId="{2AAA2A7C-8A38-444A-A208-BCE29262FF34}"/>
          </ac:spMkLst>
        </pc:spChg>
        <pc:spChg chg="add del">
          <ac:chgData name="Omarov, Dauren" userId="S::domarov@calstatela.edu::f9650eef-d1cd-4869-9a16-19d3a8b92c43" providerId="AD" clId="Web-{D292F144-3323-AC5A-65A1-BF65B1AC0655}" dt="2023-12-09T01:24:26.680" v="13"/>
          <ac:spMkLst>
            <pc:docMk/>
            <pc:sldMk cId="906617727" sldId="416"/>
            <ac:spMk id="93" creationId="{614D6CA9-D2A7-4F3A-90E1-53E3BCEC341A}"/>
          </ac:spMkLst>
        </pc:spChg>
        <pc:spChg chg="add del">
          <ac:chgData name="Omarov, Dauren" userId="S::domarov@calstatela.edu::f9650eef-d1cd-4869-9a16-19d3a8b92c43" providerId="AD" clId="Web-{D292F144-3323-AC5A-65A1-BF65B1AC0655}" dt="2023-12-09T01:24:26.680" v="13"/>
          <ac:spMkLst>
            <pc:docMk/>
            <pc:sldMk cId="906617727" sldId="416"/>
            <ac:spMk id="95" creationId="{BD003387-75C1-4410-8EB2-12C8B991B2B1}"/>
          </ac:spMkLst>
        </pc:spChg>
        <pc:spChg chg="add del">
          <ac:chgData name="Omarov, Dauren" userId="S::domarov@calstatela.edu::f9650eef-d1cd-4869-9a16-19d3a8b92c43" providerId="AD" clId="Web-{D292F144-3323-AC5A-65A1-BF65B1AC0655}" dt="2023-12-09T01:24:26.680" v="13"/>
          <ac:spMkLst>
            <pc:docMk/>
            <pc:sldMk cId="906617727" sldId="416"/>
            <ac:spMk id="96" creationId="{502A7C95-AB91-4503-A49F-FB44EDCBDC35}"/>
          </ac:spMkLst>
        </pc:spChg>
        <pc:spChg chg="add del">
          <ac:chgData name="Omarov, Dauren" userId="S::domarov@calstatela.edu::f9650eef-d1cd-4869-9a16-19d3a8b92c43" providerId="AD" clId="Web-{D292F144-3323-AC5A-65A1-BF65B1AC0655}" dt="2023-12-09T01:24:26.680" v="13"/>
          <ac:spMkLst>
            <pc:docMk/>
            <pc:sldMk cId="906617727" sldId="416"/>
            <ac:spMk id="97" creationId="{CC8129C0-4BC5-4AA5-A62E-8BB50F3F7C74}"/>
          </ac:spMkLst>
        </pc:spChg>
        <pc:spChg chg="add del">
          <ac:chgData name="Omarov, Dauren" userId="S::domarov@calstatela.edu::f9650eef-d1cd-4869-9a16-19d3a8b92c43" providerId="AD" clId="Web-{D292F144-3323-AC5A-65A1-BF65B1AC0655}" dt="2023-12-09T01:24:26.680" v="13"/>
          <ac:spMkLst>
            <pc:docMk/>
            <pc:sldMk cId="906617727" sldId="416"/>
            <ac:spMk id="98" creationId="{36B23F17-5681-4D21-9841-77AB8B73EE99}"/>
          </ac:spMkLst>
        </pc:spChg>
        <pc:spChg chg="add del">
          <ac:chgData name="Omarov, Dauren" userId="S::domarov@calstatela.edu::f9650eef-d1cd-4869-9a16-19d3a8b92c43" providerId="AD" clId="Web-{D292F144-3323-AC5A-65A1-BF65B1AC0655}" dt="2023-12-09T01:24:26.680" v="13"/>
          <ac:spMkLst>
            <pc:docMk/>
            <pc:sldMk cId="906617727" sldId="416"/>
            <ac:spMk id="99" creationId="{3BD442D4-90A6-4DAE-B29A-A385913F2934}"/>
          </ac:spMkLst>
        </pc:spChg>
        <pc:spChg chg="add del">
          <ac:chgData name="Omarov, Dauren" userId="S::domarov@calstatela.edu::f9650eef-d1cd-4869-9a16-19d3a8b92c43" providerId="AD" clId="Web-{D292F144-3323-AC5A-65A1-BF65B1AC0655}" dt="2023-12-09T01:24:26.680" v="13"/>
          <ac:spMkLst>
            <pc:docMk/>
            <pc:sldMk cId="906617727" sldId="416"/>
            <ac:spMk id="100" creationId="{7A66A327-F1AE-4833-BBAE-4D26A7909104}"/>
          </ac:spMkLst>
        </pc:spChg>
        <pc:spChg chg="add del">
          <ac:chgData name="Omarov, Dauren" userId="S::domarov@calstatela.edu::f9650eef-d1cd-4869-9a16-19d3a8b92c43" providerId="AD" clId="Web-{D292F144-3323-AC5A-65A1-BF65B1AC0655}" dt="2023-12-09T01:24:26.680" v="13"/>
          <ac:spMkLst>
            <pc:docMk/>
            <pc:sldMk cId="906617727" sldId="416"/>
            <ac:spMk id="101" creationId="{C32BDE6F-9F74-4F75-9365-38ED68447D80}"/>
          </ac:spMkLst>
        </pc:spChg>
        <pc:spChg chg="add del">
          <ac:chgData name="Omarov, Dauren" userId="S::domarov@calstatela.edu::f9650eef-d1cd-4869-9a16-19d3a8b92c43" providerId="AD" clId="Web-{D292F144-3323-AC5A-65A1-BF65B1AC0655}" dt="2023-12-09T01:24:41.322" v="25"/>
          <ac:spMkLst>
            <pc:docMk/>
            <pc:sldMk cId="906617727" sldId="416"/>
            <ac:spMk id="104" creationId="{502A7C95-AB91-4503-A49F-FB44EDCBDC35}"/>
          </ac:spMkLst>
        </pc:spChg>
        <pc:spChg chg="add del">
          <ac:chgData name="Omarov, Dauren" userId="S::domarov@calstatela.edu::f9650eef-d1cd-4869-9a16-19d3a8b92c43" providerId="AD" clId="Web-{D292F144-3323-AC5A-65A1-BF65B1AC0655}" dt="2023-12-09T01:24:41.322" v="25"/>
          <ac:spMkLst>
            <pc:docMk/>
            <pc:sldMk cId="906617727" sldId="416"/>
            <ac:spMk id="105" creationId="{36B23F17-5681-4D21-9841-77AB8B73EE99}"/>
          </ac:spMkLst>
        </pc:spChg>
        <pc:spChg chg="add del">
          <ac:chgData name="Omarov, Dauren" userId="S::domarov@calstatela.edu::f9650eef-d1cd-4869-9a16-19d3a8b92c43" providerId="AD" clId="Web-{D292F144-3323-AC5A-65A1-BF65B1AC0655}" dt="2023-12-09T01:24:41.322" v="25"/>
          <ac:spMkLst>
            <pc:docMk/>
            <pc:sldMk cId="906617727" sldId="416"/>
            <ac:spMk id="106" creationId="{3BD442D4-90A6-4DAE-B29A-A385913F2934}"/>
          </ac:spMkLst>
        </pc:spChg>
        <pc:spChg chg="add del">
          <ac:chgData name="Omarov, Dauren" userId="S::domarov@calstatela.edu::f9650eef-d1cd-4869-9a16-19d3a8b92c43" providerId="AD" clId="Web-{D292F144-3323-AC5A-65A1-BF65B1AC0655}" dt="2023-12-09T01:24:41.322" v="25"/>
          <ac:spMkLst>
            <pc:docMk/>
            <pc:sldMk cId="906617727" sldId="416"/>
            <ac:spMk id="107" creationId="{7A66A327-F1AE-4833-BBAE-4D26A7909104}"/>
          </ac:spMkLst>
        </pc:spChg>
        <pc:spChg chg="add del">
          <ac:chgData name="Omarov, Dauren" userId="S::domarov@calstatela.edu::f9650eef-d1cd-4869-9a16-19d3a8b92c43" providerId="AD" clId="Web-{D292F144-3323-AC5A-65A1-BF65B1AC0655}" dt="2023-12-09T01:24:31.556" v="17"/>
          <ac:spMkLst>
            <pc:docMk/>
            <pc:sldMk cId="906617727" sldId="416"/>
            <ac:spMk id="110" creationId="{527F902C-274E-4590-8CDC-805C442B231D}"/>
          </ac:spMkLst>
        </pc:spChg>
        <pc:spChg chg="add del">
          <ac:chgData name="Omarov, Dauren" userId="S::domarov@calstatela.edu::f9650eef-d1cd-4869-9a16-19d3a8b92c43" providerId="AD" clId="Web-{D292F144-3323-AC5A-65A1-BF65B1AC0655}" dt="2023-12-09T01:24:31.556" v="17"/>
          <ac:spMkLst>
            <pc:docMk/>
            <pc:sldMk cId="906617727" sldId="416"/>
            <ac:spMk id="111" creationId="{D15D6C51-AACA-46A3-B644-0C3986BAABFF}"/>
          </ac:spMkLst>
        </pc:spChg>
        <pc:spChg chg="add del">
          <ac:chgData name="Omarov, Dauren" userId="S::domarov@calstatela.edu::f9650eef-d1cd-4869-9a16-19d3a8b92c43" providerId="AD" clId="Web-{D292F144-3323-AC5A-65A1-BF65B1AC0655}" dt="2023-12-09T01:24:41.322" v="25"/>
          <ac:spMkLst>
            <pc:docMk/>
            <pc:sldMk cId="906617727" sldId="416"/>
            <ac:spMk id="112" creationId="{C32BDE6F-9F74-4F75-9365-38ED68447D80}"/>
          </ac:spMkLst>
        </pc:spChg>
        <pc:spChg chg="add del">
          <ac:chgData name="Omarov, Dauren" userId="S::domarov@calstatela.edu::f9650eef-d1cd-4869-9a16-19d3a8b92c43" providerId="AD" clId="Web-{D292F144-3323-AC5A-65A1-BF65B1AC0655}" dt="2023-12-09T01:24:41.322" v="25"/>
          <ac:spMkLst>
            <pc:docMk/>
            <pc:sldMk cId="906617727" sldId="416"/>
            <ac:spMk id="113" creationId="{2AAA2A7C-8A38-444A-A208-BCE29262FF34}"/>
          </ac:spMkLst>
        </pc:spChg>
        <pc:spChg chg="add del">
          <ac:chgData name="Omarov, Dauren" userId="S::domarov@calstatela.edu::f9650eef-d1cd-4869-9a16-19d3a8b92c43" providerId="AD" clId="Web-{D292F144-3323-AC5A-65A1-BF65B1AC0655}" dt="2023-12-09T01:24:41.322" v="25"/>
          <ac:spMkLst>
            <pc:docMk/>
            <pc:sldMk cId="906617727" sldId="416"/>
            <ac:spMk id="114" creationId="{614D6CA9-D2A7-4F3A-90E1-53E3BCEC341A}"/>
          </ac:spMkLst>
        </pc:spChg>
        <pc:spChg chg="add del">
          <ac:chgData name="Omarov, Dauren" userId="S::domarov@calstatela.edu::f9650eef-d1cd-4869-9a16-19d3a8b92c43" providerId="AD" clId="Web-{D292F144-3323-AC5A-65A1-BF65B1AC0655}" dt="2023-12-09T01:24:41.322" v="25"/>
          <ac:spMkLst>
            <pc:docMk/>
            <pc:sldMk cId="906617727" sldId="416"/>
            <ac:spMk id="115" creationId="{BD003387-75C1-4410-8EB2-12C8B991B2B1}"/>
          </ac:spMkLst>
        </pc:spChg>
        <pc:spChg chg="add del">
          <ac:chgData name="Omarov, Dauren" userId="S::domarov@calstatela.edu::f9650eef-d1cd-4869-9a16-19d3a8b92c43" providerId="AD" clId="Web-{D292F144-3323-AC5A-65A1-BF65B1AC0655}" dt="2023-12-09T01:24:41.322" v="25"/>
          <ac:spMkLst>
            <pc:docMk/>
            <pc:sldMk cId="906617727" sldId="416"/>
            <ac:spMk id="116" creationId="{CC8129C0-4BC5-4AA5-A62E-8BB50F3F7C74}"/>
          </ac:spMkLst>
        </pc:spChg>
        <pc:spChg chg="add del">
          <ac:chgData name="Omarov, Dauren" userId="S::domarov@calstatela.edu::f9650eef-d1cd-4869-9a16-19d3a8b92c43" providerId="AD" clId="Web-{D292F144-3323-AC5A-65A1-BF65B1AC0655}" dt="2023-12-09T01:24:51.603" v="32"/>
          <ac:spMkLst>
            <pc:docMk/>
            <pc:sldMk cId="906617727" sldId="416"/>
            <ac:spMk id="117" creationId="{36B23F17-5681-4D21-9841-77AB8B73EE99}"/>
          </ac:spMkLst>
        </pc:spChg>
        <pc:spChg chg="add del">
          <ac:chgData name="Omarov, Dauren" userId="S::domarov@calstatela.edu::f9650eef-d1cd-4869-9a16-19d3a8b92c43" providerId="AD" clId="Web-{D292F144-3323-AC5A-65A1-BF65B1AC0655}" dt="2023-12-09T01:24:51.603" v="32"/>
          <ac:spMkLst>
            <pc:docMk/>
            <pc:sldMk cId="906617727" sldId="416"/>
            <ac:spMk id="118" creationId="{8F266F0D-9297-4AB4-923F-B472FCA327D9}"/>
          </ac:spMkLst>
        </pc:spChg>
        <pc:spChg chg="add del">
          <ac:chgData name="Omarov, Dauren" userId="S::domarov@calstatela.edu::f9650eef-d1cd-4869-9a16-19d3a8b92c43" providerId="AD" clId="Web-{D292F144-3323-AC5A-65A1-BF65B1AC0655}" dt="2023-12-09T01:24:51.603" v="32"/>
          <ac:spMkLst>
            <pc:docMk/>
            <pc:sldMk cId="906617727" sldId="416"/>
            <ac:spMk id="119" creationId="{11BCBA1E-CBAC-4DC0-847C-C300D9E8C77A}"/>
          </ac:spMkLst>
        </pc:spChg>
        <pc:spChg chg="add del">
          <ac:chgData name="Omarov, Dauren" userId="S::domarov@calstatela.edu::f9650eef-d1cd-4869-9a16-19d3a8b92c43" providerId="AD" clId="Web-{D292F144-3323-AC5A-65A1-BF65B1AC0655}" dt="2023-12-09T01:25:22.683" v="37"/>
          <ac:spMkLst>
            <pc:docMk/>
            <pc:sldMk cId="906617727" sldId="416"/>
            <ac:spMk id="120" creationId="{3B5838C6-3346-4D1D-9907-612364EAC3B8}"/>
          </ac:spMkLst>
        </pc:spChg>
        <pc:spChg chg="add del">
          <ac:chgData name="Omarov, Dauren" userId="S::domarov@calstatela.edu::f9650eef-d1cd-4869-9a16-19d3a8b92c43" providerId="AD" clId="Web-{D292F144-3323-AC5A-65A1-BF65B1AC0655}" dt="2023-12-09T01:24:51.603" v="32"/>
          <ac:spMkLst>
            <pc:docMk/>
            <pc:sldMk cId="906617727" sldId="416"/>
            <ac:spMk id="121" creationId="{F289475C-4CA6-4150-965E-1DFFEED3534C}"/>
          </ac:spMkLst>
        </pc:spChg>
        <pc:spChg chg="add del mod replId">
          <ac:chgData name="Omarov, Dauren" userId="S::domarov@calstatela.edu::f9650eef-d1cd-4869-9a16-19d3a8b92c43" providerId="AD" clId="Web-{D292F144-3323-AC5A-65A1-BF65B1AC0655}" dt="2023-12-09T01:24:51.603" v="32"/>
          <ac:spMkLst>
            <pc:docMk/>
            <pc:sldMk cId="906617727" sldId="416"/>
            <ac:spMk id="122" creationId="{ACA3E26D-5BEA-E198-BD32-B4CBCC603C9A}"/>
          </ac:spMkLst>
        </pc:spChg>
        <pc:spChg chg="add del mod replId">
          <ac:chgData name="Omarov, Dauren" userId="S::domarov@calstatela.edu::f9650eef-d1cd-4869-9a16-19d3a8b92c43" providerId="AD" clId="Web-{D292F144-3323-AC5A-65A1-BF65B1AC0655}" dt="2023-12-09T01:24:51.603" v="32"/>
          <ac:spMkLst>
            <pc:docMk/>
            <pc:sldMk cId="906617727" sldId="416"/>
            <ac:spMk id="123" creationId="{78F71141-C70C-CD35-EA34-2562338D470F}"/>
          </ac:spMkLst>
        </pc:spChg>
        <pc:grpChg chg="add del">
          <ac:chgData name="Omarov, Dauren" userId="S::domarov@calstatela.edu::f9650eef-d1cd-4869-9a16-19d3a8b92c43" providerId="AD" clId="Web-{D292F144-3323-AC5A-65A1-BF65B1AC0655}" dt="2023-12-09T01:24:51.603" v="32"/>
          <ac:grpSpMkLst>
            <pc:docMk/>
            <pc:sldMk cId="906617727" sldId="416"/>
            <ac:grpSpMk id="12" creationId="{51B860BB-F934-4DE1-A930-090DD475F1A9}"/>
          </ac:grpSpMkLst>
        </pc:grpChg>
        <pc:grpChg chg="add del">
          <ac:chgData name="Omarov, Dauren" userId="S::domarov@calstatela.edu::f9650eef-d1cd-4869-9a16-19d3a8b92c43" providerId="AD" clId="Web-{D292F144-3323-AC5A-65A1-BF65B1AC0655}" dt="2023-12-09T01:24:51.603" v="32"/>
          <ac:grpSpMkLst>
            <pc:docMk/>
            <pc:sldMk cId="906617727" sldId="416"/>
            <ac:grpSpMk id="26" creationId="{DD17BCFA-C80F-4670-B8B9-034B5B1C8BA8}"/>
          </ac:grpSpMkLst>
        </pc:grpChg>
        <pc:grpChg chg="add del">
          <ac:chgData name="Omarov, Dauren" userId="S::domarov@calstatela.edu::f9650eef-d1cd-4869-9a16-19d3a8b92c43" providerId="AD" clId="Web-{D292F144-3323-AC5A-65A1-BF65B1AC0655}" dt="2023-12-09T01:24:38.009" v="21"/>
          <ac:grpSpMkLst>
            <pc:docMk/>
            <pc:sldMk cId="906617727" sldId="416"/>
            <ac:grpSpMk id="50" creationId="{F8A8AD26-C06F-49CE-AB92-7F05D0BD884D}"/>
          </ac:grpSpMkLst>
        </pc:grpChg>
        <pc:grpChg chg="add del">
          <ac:chgData name="Omarov, Dauren" userId="S::domarov@calstatela.edu::f9650eef-d1cd-4869-9a16-19d3a8b92c43" providerId="AD" clId="Web-{D292F144-3323-AC5A-65A1-BF65B1AC0655}" dt="2023-12-09T01:24:38.009" v="21"/>
          <ac:grpSpMkLst>
            <pc:docMk/>
            <pc:sldMk cId="906617727" sldId="416"/>
            <ac:grpSpMk id="51" creationId="{1C50F7A2-3BDC-423D-85F1-EE031C214581}"/>
          </ac:grpSpMkLst>
        </pc:grpChg>
        <pc:grpChg chg="add del">
          <ac:chgData name="Omarov, Dauren" userId="S::domarov@calstatela.edu::f9650eef-d1cd-4869-9a16-19d3a8b92c43" providerId="AD" clId="Web-{D292F144-3323-AC5A-65A1-BF65B1AC0655}" dt="2023-12-09T01:24:20.227" v="9"/>
          <ac:grpSpMkLst>
            <pc:docMk/>
            <pc:sldMk cId="906617727" sldId="416"/>
            <ac:grpSpMk id="53" creationId="{F8A8AD26-C06F-49CE-AB92-7F05D0BD884D}"/>
          </ac:grpSpMkLst>
        </pc:grpChg>
        <pc:grpChg chg="add del">
          <ac:chgData name="Omarov, Dauren" userId="S::domarov@calstatela.edu::f9650eef-d1cd-4869-9a16-19d3a8b92c43" providerId="AD" clId="Web-{D292F144-3323-AC5A-65A1-BF65B1AC0655}" dt="2023-12-09T01:24:20.227" v="9"/>
          <ac:grpSpMkLst>
            <pc:docMk/>
            <pc:sldMk cId="906617727" sldId="416"/>
            <ac:grpSpMk id="67" creationId="{1C50F7A2-3BDC-423D-85F1-EE031C214581}"/>
          </ac:grpSpMkLst>
        </pc:grpChg>
        <pc:grpChg chg="add del">
          <ac:chgData name="Omarov, Dauren" userId="S::domarov@calstatela.edu::f9650eef-d1cd-4869-9a16-19d3a8b92c43" providerId="AD" clId="Web-{D292F144-3323-AC5A-65A1-BF65B1AC0655}" dt="2023-12-09T01:24:51.603" v="32"/>
          <ac:grpSpMkLst>
            <pc:docMk/>
            <pc:sldMk cId="906617727" sldId="416"/>
            <ac:grpSpMk id="86" creationId="{F8A8AD26-C06F-49CE-AB92-7F05D0BD884D}"/>
          </ac:grpSpMkLst>
        </pc:grpChg>
        <pc:grpChg chg="add del">
          <ac:chgData name="Omarov, Dauren" userId="S::domarov@calstatela.edu::f9650eef-d1cd-4869-9a16-19d3a8b92c43" providerId="AD" clId="Web-{D292F144-3323-AC5A-65A1-BF65B1AC0655}" dt="2023-12-09T01:24:51.603" v="32"/>
          <ac:grpSpMkLst>
            <pc:docMk/>
            <pc:sldMk cId="906617727" sldId="416"/>
            <ac:grpSpMk id="88" creationId="{1C50F7A2-3BDC-423D-85F1-EE031C214581}"/>
          </ac:grpSpMkLst>
        </pc:grpChg>
        <pc:grpChg chg="add del">
          <ac:chgData name="Omarov, Dauren" userId="S::domarov@calstatela.edu::f9650eef-d1cd-4869-9a16-19d3a8b92c43" providerId="AD" clId="Web-{D292F144-3323-AC5A-65A1-BF65B1AC0655}" dt="2023-12-09T01:24:26.680" v="13"/>
          <ac:grpSpMkLst>
            <pc:docMk/>
            <pc:sldMk cId="906617727" sldId="416"/>
            <ac:grpSpMk id="92" creationId="{F8A8AD26-C06F-49CE-AB92-7F05D0BD884D}"/>
          </ac:grpSpMkLst>
        </pc:grpChg>
        <pc:grpChg chg="add del">
          <ac:chgData name="Omarov, Dauren" userId="S::domarov@calstatela.edu::f9650eef-d1cd-4869-9a16-19d3a8b92c43" providerId="AD" clId="Web-{D292F144-3323-AC5A-65A1-BF65B1AC0655}" dt="2023-12-09T01:24:26.680" v="13"/>
          <ac:grpSpMkLst>
            <pc:docMk/>
            <pc:sldMk cId="906617727" sldId="416"/>
            <ac:grpSpMk id="94" creationId="{1C50F7A2-3BDC-423D-85F1-EE031C214581}"/>
          </ac:grpSpMkLst>
        </pc:grpChg>
        <pc:grpChg chg="add del">
          <ac:chgData name="Omarov, Dauren" userId="S::domarov@calstatela.edu::f9650eef-d1cd-4869-9a16-19d3a8b92c43" providerId="AD" clId="Web-{D292F144-3323-AC5A-65A1-BF65B1AC0655}" dt="2023-12-09T01:24:41.322" v="25"/>
          <ac:grpSpMkLst>
            <pc:docMk/>
            <pc:sldMk cId="906617727" sldId="416"/>
            <ac:grpSpMk id="102" creationId="{F8A8AD26-C06F-49CE-AB92-7F05D0BD884D}"/>
          </ac:grpSpMkLst>
        </pc:grpChg>
        <pc:grpChg chg="add del">
          <ac:chgData name="Omarov, Dauren" userId="S::domarov@calstatela.edu::f9650eef-d1cd-4869-9a16-19d3a8b92c43" providerId="AD" clId="Web-{D292F144-3323-AC5A-65A1-BF65B1AC0655}" dt="2023-12-09T01:24:41.322" v="25"/>
          <ac:grpSpMkLst>
            <pc:docMk/>
            <pc:sldMk cId="906617727" sldId="416"/>
            <ac:grpSpMk id="103" creationId="{1C50F7A2-3BDC-423D-85F1-EE031C214581}"/>
          </ac:grpSpMkLst>
        </pc:grpChg>
        <pc:grpChg chg="add del">
          <ac:chgData name="Omarov, Dauren" userId="S::domarov@calstatela.edu::f9650eef-d1cd-4869-9a16-19d3a8b92c43" providerId="AD" clId="Web-{D292F144-3323-AC5A-65A1-BF65B1AC0655}" dt="2023-12-09T01:24:31.556" v="17"/>
          <ac:grpSpMkLst>
            <pc:docMk/>
            <pc:sldMk cId="906617727" sldId="416"/>
            <ac:grpSpMk id="108" creationId="{7E49F0ED-E5D3-4EB2-AB34-E99E2915D314}"/>
          </ac:grpSpMkLst>
        </pc:grpChg>
        <pc:grpChg chg="add del">
          <ac:chgData name="Omarov, Dauren" userId="S::domarov@calstatela.edu::f9650eef-d1cd-4869-9a16-19d3a8b92c43" providerId="AD" clId="Web-{D292F144-3323-AC5A-65A1-BF65B1AC0655}" dt="2023-12-09T01:24:31.556" v="17"/>
          <ac:grpSpMkLst>
            <pc:docMk/>
            <pc:sldMk cId="906617727" sldId="416"/>
            <ac:grpSpMk id="109" creationId="{EAEB5FC2-D599-49D2-8074-72A597F337D6}"/>
          </ac:grpSpMkLst>
        </pc:grpChg>
        <pc:picChg chg="add del">
          <ac:chgData name="Omarov, Dauren" userId="S::domarov@calstatela.edu::f9650eef-d1cd-4869-9a16-19d3a8b92c43" providerId="AD" clId="Web-{D292F144-3323-AC5A-65A1-BF65B1AC0655}" dt="2023-12-09T01:24:38.009" v="21"/>
          <ac:picMkLst>
            <pc:docMk/>
            <pc:sldMk cId="906617727" sldId="416"/>
            <ac:picMk id="3" creationId="{408A38BD-8021-D49D-645F-A2086A65E193}"/>
          </ac:picMkLst>
        </pc:picChg>
        <pc:picChg chg="add del">
          <ac:chgData name="Omarov, Dauren" userId="S::domarov@calstatela.edu::f9650eef-d1cd-4869-9a16-19d3a8b92c43" providerId="AD" clId="Web-{D292F144-3323-AC5A-65A1-BF65B1AC0655}" dt="2023-12-09T01:24:41.322" v="25"/>
          <ac:picMkLst>
            <pc:docMk/>
            <pc:sldMk cId="906617727" sldId="416"/>
            <ac:picMk id="3" creationId="{844C308D-B06F-7DA4-C88F-1CAED7DCDF15}"/>
          </ac:picMkLst>
        </pc:picChg>
        <pc:picChg chg="add del">
          <ac:chgData name="Omarov, Dauren" userId="S::domarov@calstatela.edu::f9650eef-d1cd-4869-9a16-19d3a8b92c43" providerId="AD" clId="Web-{D292F144-3323-AC5A-65A1-BF65B1AC0655}" dt="2023-12-09T01:24:31.556" v="17"/>
          <ac:picMkLst>
            <pc:docMk/>
            <pc:sldMk cId="906617727" sldId="416"/>
            <ac:picMk id="3" creationId="{A47BE5E7-20E6-DA28-98EC-DF6D57272168}"/>
          </ac:picMkLst>
        </pc:picChg>
        <pc:picChg chg="add del mod">
          <ac:chgData name="Omarov, Dauren" userId="S::domarov@calstatela.edu::f9650eef-d1cd-4869-9a16-19d3a8b92c43" providerId="AD" clId="Web-{D292F144-3323-AC5A-65A1-BF65B1AC0655}" dt="2023-12-09T01:26:11.309" v="51" actId="1076"/>
          <ac:picMkLst>
            <pc:docMk/>
            <pc:sldMk cId="906617727" sldId="416"/>
            <ac:picMk id="3" creationId="{AC50FBE8-3FC3-EBFC-8793-87FC3AC38D50}"/>
          </ac:picMkLst>
        </pc:picChg>
        <pc:picChg chg="add del">
          <ac:chgData name="Omarov, Dauren" userId="S::domarov@calstatela.edu::f9650eef-d1cd-4869-9a16-19d3a8b92c43" providerId="AD" clId="Web-{D292F144-3323-AC5A-65A1-BF65B1AC0655}" dt="2023-12-09T01:24:38.009" v="21"/>
          <ac:picMkLst>
            <pc:docMk/>
            <pc:sldMk cId="906617727" sldId="416"/>
            <ac:picMk id="5" creationId="{485C4965-5F2E-10CA-8EC9-444CA34A6B32}"/>
          </ac:picMkLst>
        </pc:picChg>
        <pc:picChg chg="add del">
          <ac:chgData name="Omarov, Dauren" userId="S::domarov@calstatela.edu::f9650eef-d1cd-4869-9a16-19d3a8b92c43" providerId="AD" clId="Web-{D292F144-3323-AC5A-65A1-BF65B1AC0655}" dt="2023-12-09T01:24:31.556" v="17"/>
          <ac:picMkLst>
            <pc:docMk/>
            <pc:sldMk cId="906617727" sldId="416"/>
            <ac:picMk id="5" creationId="{A69FA678-2EB3-CCC9-97E2-0620E5DFCADE}"/>
          </ac:picMkLst>
        </pc:picChg>
        <pc:picChg chg="add del mod">
          <ac:chgData name="Omarov, Dauren" userId="S::domarov@calstatela.edu::f9650eef-d1cd-4869-9a16-19d3a8b92c43" providerId="AD" clId="Web-{D292F144-3323-AC5A-65A1-BF65B1AC0655}" dt="2023-12-09T01:26:06.262" v="49" actId="14100"/>
          <ac:picMkLst>
            <pc:docMk/>
            <pc:sldMk cId="906617727" sldId="416"/>
            <ac:picMk id="5" creationId="{AEC3753F-0472-638A-6DE4-B3AF20EBF7E7}"/>
          </ac:picMkLst>
        </pc:picChg>
        <pc:picChg chg="add del">
          <ac:chgData name="Omarov, Dauren" userId="S::domarov@calstatela.edu::f9650eef-d1cd-4869-9a16-19d3a8b92c43" providerId="AD" clId="Web-{D292F144-3323-AC5A-65A1-BF65B1AC0655}" dt="2023-12-09T01:24:41.322" v="25"/>
          <ac:picMkLst>
            <pc:docMk/>
            <pc:sldMk cId="906617727" sldId="416"/>
            <ac:picMk id="5" creationId="{F7F4F14C-CDE3-DBF5-A1C3-0C9BF2D698D8}"/>
          </ac:picMkLst>
        </pc:picChg>
        <pc:picChg chg="add del">
          <ac:chgData name="Omarov, Dauren" userId="S::domarov@calstatela.edu::f9650eef-d1cd-4869-9a16-19d3a8b92c43" providerId="AD" clId="Web-{D292F144-3323-AC5A-65A1-BF65B1AC0655}" dt="2023-12-09T01:24:41.322" v="25"/>
          <ac:picMkLst>
            <pc:docMk/>
            <pc:sldMk cId="906617727" sldId="416"/>
            <ac:picMk id="6" creationId="{0A88CA78-783E-917B-5E58-F570C0A4D668}"/>
          </ac:picMkLst>
        </pc:picChg>
        <pc:picChg chg="add del">
          <ac:chgData name="Omarov, Dauren" userId="S::domarov@calstatela.edu::f9650eef-d1cd-4869-9a16-19d3a8b92c43" providerId="AD" clId="Web-{D292F144-3323-AC5A-65A1-BF65B1AC0655}" dt="2023-12-09T01:24:38.009" v="21"/>
          <ac:picMkLst>
            <pc:docMk/>
            <pc:sldMk cId="906617727" sldId="416"/>
            <ac:picMk id="6" creationId="{22F50B9E-C275-014E-A2C0-ED05A6EB21DC}"/>
          </ac:picMkLst>
        </pc:picChg>
        <pc:picChg chg="add del mod">
          <ac:chgData name="Omarov, Dauren" userId="S::domarov@calstatela.edu::f9650eef-d1cd-4869-9a16-19d3a8b92c43" providerId="AD" clId="Web-{D292F144-3323-AC5A-65A1-BF65B1AC0655}" dt="2023-12-09T01:26:21.575" v="52" actId="14100"/>
          <ac:picMkLst>
            <pc:docMk/>
            <pc:sldMk cId="906617727" sldId="416"/>
            <ac:picMk id="6" creationId="{31750AAA-5A46-314A-B88A-A0CBAEB100E4}"/>
          </ac:picMkLst>
        </pc:picChg>
        <pc:picChg chg="add del">
          <ac:chgData name="Omarov, Dauren" userId="S::domarov@calstatela.edu::f9650eef-d1cd-4869-9a16-19d3a8b92c43" providerId="AD" clId="Web-{D292F144-3323-AC5A-65A1-BF65B1AC0655}" dt="2023-12-09T01:24:31.556" v="17"/>
          <ac:picMkLst>
            <pc:docMk/>
            <pc:sldMk cId="906617727" sldId="416"/>
            <ac:picMk id="6" creationId="{E0AA69EA-92FF-E520-F411-9A22C5826E38}"/>
          </ac:picMkLst>
        </pc:picChg>
        <pc:picChg chg="add del">
          <ac:chgData name="Omarov, Dauren" userId="S::domarov@calstatela.edu::f9650eef-d1cd-4869-9a16-19d3a8b92c43" providerId="AD" clId="Web-{D292F144-3323-AC5A-65A1-BF65B1AC0655}" dt="2023-12-09T01:24:31.556" v="17"/>
          <ac:picMkLst>
            <pc:docMk/>
            <pc:sldMk cId="906617727" sldId="416"/>
            <ac:picMk id="7" creationId="{264E8884-4922-962B-B8AA-BED525F6D781}"/>
          </ac:picMkLst>
        </pc:picChg>
        <pc:picChg chg="add del mod">
          <ac:chgData name="Omarov, Dauren" userId="S::domarov@calstatela.edu::f9650eef-d1cd-4869-9a16-19d3a8b92c43" providerId="AD" clId="Web-{D292F144-3323-AC5A-65A1-BF65B1AC0655}" dt="2023-12-09T01:26:36.826" v="54" actId="1076"/>
          <ac:picMkLst>
            <pc:docMk/>
            <pc:sldMk cId="906617727" sldId="416"/>
            <ac:picMk id="7" creationId="{80AA1AF6-7FE9-645B-2D1C-98C74230E225}"/>
          </ac:picMkLst>
        </pc:picChg>
        <pc:picChg chg="add del">
          <ac:chgData name="Omarov, Dauren" userId="S::domarov@calstatela.edu::f9650eef-d1cd-4869-9a16-19d3a8b92c43" providerId="AD" clId="Web-{D292F144-3323-AC5A-65A1-BF65B1AC0655}" dt="2023-12-09T01:24:38.009" v="21"/>
          <ac:picMkLst>
            <pc:docMk/>
            <pc:sldMk cId="906617727" sldId="416"/>
            <ac:picMk id="7" creationId="{E9B5FFEE-7E9E-4910-2DB4-5DA1C687A348}"/>
          </ac:picMkLst>
        </pc:picChg>
        <pc:picChg chg="add del">
          <ac:chgData name="Omarov, Dauren" userId="S::domarov@calstatela.edu::f9650eef-d1cd-4869-9a16-19d3a8b92c43" providerId="AD" clId="Web-{D292F144-3323-AC5A-65A1-BF65B1AC0655}" dt="2023-12-09T01:24:41.322" v="25"/>
          <ac:picMkLst>
            <pc:docMk/>
            <pc:sldMk cId="906617727" sldId="416"/>
            <ac:picMk id="7" creationId="{F68A07CD-F8B4-1AE5-45E3-E2ADD1D291B8}"/>
          </ac:picMkLst>
        </pc:picChg>
        <pc:picChg chg="add del mod replId">
          <ac:chgData name="Omarov, Dauren" userId="S::domarov@calstatela.edu::f9650eef-d1cd-4869-9a16-19d3a8b92c43" providerId="AD" clId="Web-{D292F144-3323-AC5A-65A1-BF65B1AC0655}" dt="2023-12-09T01:24:51.603" v="32"/>
          <ac:picMkLst>
            <pc:docMk/>
            <pc:sldMk cId="906617727" sldId="416"/>
            <ac:picMk id="124" creationId="{D66094F4-50CB-5F10-67A2-DE9AE26EDDD2}"/>
          </ac:picMkLst>
        </pc:picChg>
        <pc:picChg chg="add del mod replId">
          <ac:chgData name="Omarov, Dauren" userId="S::domarov@calstatela.edu::f9650eef-d1cd-4869-9a16-19d3a8b92c43" providerId="AD" clId="Web-{D292F144-3323-AC5A-65A1-BF65B1AC0655}" dt="2023-12-09T01:24:51.603" v="32"/>
          <ac:picMkLst>
            <pc:docMk/>
            <pc:sldMk cId="906617727" sldId="416"/>
            <ac:picMk id="125" creationId="{E853FEBA-571F-B47B-A9CB-972BA035D331}"/>
          </ac:picMkLst>
        </pc:picChg>
        <pc:picChg chg="add del mod replId">
          <ac:chgData name="Omarov, Dauren" userId="S::domarov@calstatela.edu::f9650eef-d1cd-4869-9a16-19d3a8b92c43" providerId="AD" clId="Web-{D292F144-3323-AC5A-65A1-BF65B1AC0655}" dt="2023-12-09T01:24:51.603" v="32"/>
          <ac:picMkLst>
            <pc:docMk/>
            <pc:sldMk cId="906617727" sldId="416"/>
            <ac:picMk id="126" creationId="{E571486D-011D-777D-8043-33D32A3BE0ED}"/>
          </ac:picMkLst>
        </pc:picChg>
        <pc:picChg chg="add del mod replId">
          <ac:chgData name="Omarov, Dauren" userId="S::domarov@calstatela.edu::f9650eef-d1cd-4869-9a16-19d3a8b92c43" providerId="AD" clId="Web-{D292F144-3323-AC5A-65A1-BF65B1AC0655}" dt="2023-12-09T01:24:51.603" v="32"/>
          <ac:picMkLst>
            <pc:docMk/>
            <pc:sldMk cId="906617727" sldId="416"/>
            <ac:picMk id="127" creationId="{63BC8279-4C07-E632-45DF-BC91C24DFE5A}"/>
          </ac:picMkLst>
        </pc:picChg>
      </pc:sldChg>
      <pc:sldChg chg="addSp delSp modSp mod setBg">
        <pc:chgData name="Omarov, Dauren" userId="S::domarov@calstatela.edu::f9650eef-d1cd-4869-9a16-19d3a8b92c43" providerId="AD" clId="Web-{D292F144-3323-AC5A-65A1-BF65B1AC0655}" dt="2023-12-09T01:33:13.857" v="213" actId="20577"/>
        <pc:sldMkLst>
          <pc:docMk/>
          <pc:sldMk cId="2962972534" sldId="417"/>
        </pc:sldMkLst>
        <pc:spChg chg="add del">
          <ac:chgData name="Omarov, Dauren" userId="S::domarov@calstatela.edu::f9650eef-d1cd-4869-9a16-19d3a8b92c43" providerId="AD" clId="Web-{D292F144-3323-AC5A-65A1-BF65B1AC0655}" dt="2023-12-09T01:32:14.198" v="186"/>
          <ac:spMkLst>
            <pc:docMk/>
            <pc:sldMk cId="2962972534" sldId="417"/>
            <ac:spMk id="2" creationId="{45DC97E4-8132-11B5-895D-074A10BB02F3}"/>
          </ac:spMkLst>
        </pc:spChg>
        <pc:spChg chg="add del">
          <ac:chgData name="Omarov, Dauren" userId="S::domarov@calstatela.edu::f9650eef-d1cd-4869-9a16-19d3a8b92c43" providerId="AD" clId="Web-{D292F144-3323-AC5A-65A1-BF65B1AC0655}" dt="2023-12-09T01:32:14.198" v="186"/>
          <ac:spMkLst>
            <pc:docMk/>
            <pc:sldMk cId="2962972534" sldId="417"/>
            <ac:spMk id="4" creationId="{3211C6C3-5AD2-0F08-A9E9-0C5CECFA372E}"/>
          </ac:spMkLst>
        </pc:spChg>
        <pc:spChg chg="del mod replId">
          <ac:chgData name="Omarov, Dauren" userId="S::domarov@calstatela.edu::f9650eef-d1cd-4869-9a16-19d3a8b92c43" providerId="AD" clId="Web-{D292F144-3323-AC5A-65A1-BF65B1AC0655}" dt="2023-12-09T01:27:48.923" v="73"/>
          <ac:spMkLst>
            <pc:docMk/>
            <pc:sldMk cId="2962972534" sldId="417"/>
            <ac:spMk id="6" creationId="{AEEC503B-E694-C706-F057-89D7624DF4DD}"/>
          </ac:spMkLst>
        </pc:spChg>
        <pc:spChg chg="del mod replId">
          <ac:chgData name="Omarov, Dauren" userId="S::domarov@calstatela.edu::f9650eef-d1cd-4869-9a16-19d3a8b92c43" providerId="AD" clId="Web-{D292F144-3323-AC5A-65A1-BF65B1AC0655}" dt="2023-12-09T01:27:48.923" v="73"/>
          <ac:spMkLst>
            <pc:docMk/>
            <pc:sldMk cId="2962972534" sldId="417"/>
            <ac:spMk id="7" creationId="{2CD6B581-0E32-8C3F-736C-D60EF45BF2A5}"/>
          </ac:spMkLst>
        </pc:spChg>
        <pc:spChg chg="add del">
          <ac:chgData name="Omarov, Dauren" userId="S::domarov@calstatela.edu::f9650eef-d1cd-4869-9a16-19d3a8b92c43" providerId="AD" clId="Web-{D292F144-3323-AC5A-65A1-BF65B1AC0655}" dt="2023-12-09T01:32:14.198" v="186"/>
          <ac:spMkLst>
            <pc:docMk/>
            <pc:sldMk cId="2962972534" sldId="417"/>
            <ac:spMk id="37" creationId="{AE2F7D72-C98C-4C79-88A4-1DD7AAE7BF3D}"/>
          </ac:spMkLst>
        </pc:spChg>
        <pc:spChg chg="add del">
          <ac:chgData name="Omarov, Dauren" userId="S::domarov@calstatela.edu::f9650eef-d1cd-4869-9a16-19d3a8b92c43" providerId="AD" clId="Web-{D292F144-3323-AC5A-65A1-BF65B1AC0655}" dt="2023-12-09T01:32:14.198" v="186"/>
          <ac:spMkLst>
            <pc:docMk/>
            <pc:sldMk cId="2962972534" sldId="417"/>
            <ac:spMk id="39" creationId="{17BE9237-F367-4B09-A610-9AC21A4323A3}"/>
          </ac:spMkLst>
        </pc:spChg>
        <pc:spChg chg="add del">
          <ac:chgData name="Omarov, Dauren" userId="S::domarov@calstatela.edu::f9650eef-d1cd-4869-9a16-19d3a8b92c43" providerId="AD" clId="Web-{D292F144-3323-AC5A-65A1-BF65B1AC0655}" dt="2023-12-09T01:32:14.198" v="186"/>
          <ac:spMkLst>
            <pc:docMk/>
            <pc:sldMk cId="2962972534" sldId="417"/>
            <ac:spMk id="41" creationId="{FBFE3618-8387-4153-870E-99EA1B9784F5}"/>
          </ac:spMkLst>
        </pc:spChg>
        <pc:spChg chg="add del">
          <ac:chgData name="Omarov, Dauren" userId="S::domarov@calstatela.edu::f9650eef-d1cd-4869-9a16-19d3a8b92c43" providerId="AD" clId="Web-{D292F144-3323-AC5A-65A1-BF65B1AC0655}" dt="2023-12-09T01:32:14.198" v="186"/>
          <ac:spMkLst>
            <pc:docMk/>
            <pc:sldMk cId="2962972534" sldId="417"/>
            <ac:spMk id="43" creationId="{BB99A42A-5548-4BB8-9115-A05821C360AB}"/>
          </ac:spMkLst>
        </pc:spChg>
        <pc:spChg chg="add del">
          <ac:chgData name="Omarov, Dauren" userId="S::domarov@calstatela.edu::f9650eef-d1cd-4869-9a16-19d3a8b92c43" providerId="AD" clId="Web-{D292F144-3323-AC5A-65A1-BF65B1AC0655}" dt="2023-12-09T01:32:14.198" v="186"/>
          <ac:spMkLst>
            <pc:docMk/>
            <pc:sldMk cId="2962972534" sldId="417"/>
            <ac:spMk id="45" creationId="{D49441E5-946F-46B3-BDD2-BAD088532367}"/>
          </ac:spMkLst>
        </pc:spChg>
        <pc:spChg chg="add del mod replId">
          <ac:chgData name="Omarov, Dauren" userId="S::domarov@calstatela.edu::f9650eef-d1cd-4869-9a16-19d3a8b92c43" providerId="AD" clId="Web-{D292F144-3323-AC5A-65A1-BF65B1AC0655}" dt="2023-12-09T01:32:14.198" v="187"/>
          <ac:spMkLst>
            <pc:docMk/>
            <pc:sldMk cId="2962972534" sldId="417"/>
            <ac:spMk id="47" creationId="{05E93262-B4C6-84D7-4AF5-98F8375B1D53}"/>
          </ac:spMkLst>
        </pc:spChg>
        <pc:spChg chg="add del mod replId">
          <ac:chgData name="Omarov, Dauren" userId="S::domarov@calstatela.edu::f9650eef-d1cd-4869-9a16-19d3a8b92c43" providerId="AD" clId="Web-{D292F144-3323-AC5A-65A1-BF65B1AC0655}" dt="2023-12-09T01:33:13.857" v="213" actId="20577"/>
          <ac:spMkLst>
            <pc:docMk/>
            <pc:sldMk cId="2962972534" sldId="417"/>
            <ac:spMk id="48" creationId="{B6DBCDBD-8625-4F02-18EB-57CC3151C0BE}"/>
          </ac:spMkLst>
        </pc:spChg>
        <pc:spChg chg="add del">
          <ac:chgData name="Omarov, Dauren" userId="S::domarov@calstatela.edu::f9650eef-d1cd-4869-9a16-19d3a8b92c43" providerId="AD" clId="Web-{D292F144-3323-AC5A-65A1-BF65B1AC0655}" dt="2023-12-09T01:32:14.198" v="186"/>
          <ac:spMkLst>
            <pc:docMk/>
            <pc:sldMk cId="2962972534" sldId="417"/>
            <ac:spMk id="78" creationId="{FF1A843A-A6BC-4027-A46F-8EA29D26FEAA}"/>
          </ac:spMkLst>
        </pc:spChg>
        <pc:spChg chg="add del">
          <ac:chgData name="Omarov, Dauren" userId="S::domarov@calstatela.edu::f9650eef-d1cd-4869-9a16-19d3a8b92c43" providerId="AD" clId="Web-{D292F144-3323-AC5A-65A1-BF65B1AC0655}" dt="2023-12-09T01:32:14.198" v="186"/>
          <ac:spMkLst>
            <pc:docMk/>
            <pc:sldMk cId="2962972534" sldId="417"/>
            <ac:spMk id="80" creationId="{12852FF2-F486-4EEC-8C4F-38380F3FBC05}"/>
          </ac:spMkLst>
        </pc:spChg>
        <pc:spChg chg="add del">
          <ac:chgData name="Omarov, Dauren" userId="S::domarov@calstatela.edu::f9650eef-d1cd-4869-9a16-19d3a8b92c43" providerId="AD" clId="Web-{D292F144-3323-AC5A-65A1-BF65B1AC0655}" dt="2023-12-09T01:32:14.198" v="186"/>
          <ac:spMkLst>
            <pc:docMk/>
            <pc:sldMk cId="2962972534" sldId="417"/>
            <ac:spMk id="82" creationId="{8BD30EA2-8070-48EC-BC41-2869CA1A91C1}"/>
          </ac:spMkLst>
        </pc:spChg>
        <pc:spChg chg="add del">
          <ac:chgData name="Omarov, Dauren" userId="S::domarov@calstatela.edu::f9650eef-d1cd-4869-9a16-19d3a8b92c43" providerId="AD" clId="Web-{D292F144-3323-AC5A-65A1-BF65B1AC0655}" dt="2023-12-09T01:32:14.198" v="186"/>
          <ac:spMkLst>
            <pc:docMk/>
            <pc:sldMk cId="2962972534" sldId="417"/>
            <ac:spMk id="84" creationId="{BF40D12C-3EB2-43EA-A6B2-81D132519004}"/>
          </ac:spMkLst>
        </pc:spChg>
        <pc:spChg chg="add del">
          <ac:chgData name="Omarov, Dauren" userId="S::domarov@calstatela.edu::f9650eef-d1cd-4869-9a16-19d3a8b92c43" providerId="AD" clId="Web-{D292F144-3323-AC5A-65A1-BF65B1AC0655}" dt="2023-12-09T01:32:14.198" v="186"/>
          <ac:spMkLst>
            <pc:docMk/>
            <pc:sldMk cId="2962972534" sldId="417"/>
            <ac:spMk id="86" creationId="{A796071E-2EB3-4DB7-AC56-CCD969349845}"/>
          </ac:spMkLst>
        </pc:spChg>
        <pc:grpChg chg="add del">
          <ac:chgData name="Omarov, Dauren" userId="S::domarov@calstatela.edu::f9650eef-d1cd-4869-9a16-19d3a8b92c43" providerId="AD" clId="Web-{D292F144-3323-AC5A-65A1-BF65B1AC0655}" dt="2023-12-09T01:32:14.198" v="186"/>
          <ac:grpSpMkLst>
            <pc:docMk/>
            <pc:sldMk cId="2962972534" sldId="417"/>
            <ac:grpSpMk id="9" creationId="{51B860BB-F934-4DE1-A930-090DD475F1A9}"/>
          </ac:grpSpMkLst>
        </pc:grpChg>
        <pc:grpChg chg="add del">
          <ac:chgData name="Omarov, Dauren" userId="S::domarov@calstatela.edu::f9650eef-d1cd-4869-9a16-19d3a8b92c43" providerId="AD" clId="Web-{D292F144-3323-AC5A-65A1-BF65B1AC0655}" dt="2023-12-09T01:32:14.198" v="186"/>
          <ac:grpSpMkLst>
            <pc:docMk/>
            <pc:sldMk cId="2962972534" sldId="417"/>
            <ac:grpSpMk id="23" creationId="{DD17BCFA-C80F-4670-B8B9-034B5B1C8BA8}"/>
          </ac:grpSpMkLst>
        </pc:grpChg>
        <pc:grpChg chg="add del">
          <ac:chgData name="Omarov, Dauren" userId="S::domarov@calstatela.edu::f9650eef-d1cd-4869-9a16-19d3a8b92c43" providerId="AD" clId="Web-{D292F144-3323-AC5A-65A1-BF65B1AC0655}" dt="2023-12-09T01:32:14.198" v="186"/>
          <ac:grpSpMkLst>
            <pc:docMk/>
            <pc:sldMk cId="2962972534" sldId="417"/>
            <ac:grpSpMk id="50" creationId="{027FE0C2-9C19-4FB7-81C0-06ECDD8C0511}"/>
          </ac:grpSpMkLst>
        </pc:grpChg>
        <pc:grpChg chg="add del">
          <ac:chgData name="Omarov, Dauren" userId="S::domarov@calstatela.edu::f9650eef-d1cd-4869-9a16-19d3a8b92c43" providerId="AD" clId="Web-{D292F144-3323-AC5A-65A1-BF65B1AC0655}" dt="2023-12-09T01:32:14.198" v="186"/>
          <ac:grpSpMkLst>
            <pc:docMk/>
            <pc:sldMk cId="2962972534" sldId="417"/>
            <ac:grpSpMk id="64" creationId="{AC0D9DD5-F48B-4179-BF11-4D156DA02A0A}"/>
          </ac:grpSpMkLst>
        </pc:grpChg>
        <pc:picChg chg="add del">
          <ac:chgData name="Omarov, Dauren" userId="S::domarov@calstatela.edu::f9650eef-d1cd-4869-9a16-19d3a8b92c43" providerId="AD" clId="Web-{D292F144-3323-AC5A-65A1-BF65B1AC0655}" dt="2023-12-09T01:32:14.198" v="186"/>
          <ac:picMkLst>
            <pc:docMk/>
            <pc:sldMk cId="2962972534" sldId="417"/>
            <ac:picMk id="3" creationId="{6F5375B4-6A94-1F76-FE9F-86C0AB616A99}"/>
          </ac:picMkLst>
        </pc:picChg>
        <pc:picChg chg="add del mod replId">
          <ac:chgData name="Omarov, Dauren" userId="S::domarov@calstatela.edu::f9650eef-d1cd-4869-9a16-19d3a8b92c43" providerId="AD" clId="Web-{D292F144-3323-AC5A-65A1-BF65B1AC0655}" dt="2023-12-09T01:27:48.923" v="73"/>
          <ac:picMkLst>
            <pc:docMk/>
            <pc:sldMk cId="2962972534" sldId="417"/>
            <ac:picMk id="8" creationId="{733D228C-AD32-CA32-4071-FFB08B0AD12E}"/>
          </ac:picMkLst>
        </pc:picChg>
        <pc:picChg chg="add del mod replId">
          <ac:chgData name="Omarov, Dauren" userId="S::domarov@calstatela.edu::f9650eef-d1cd-4869-9a16-19d3a8b92c43" providerId="AD" clId="Web-{D292F144-3323-AC5A-65A1-BF65B1AC0655}" dt="2023-12-09T01:32:27.511" v="190" actId="14100"/>
          <ac:picMkLst>
            <pc:docMk/>
            <pc:sldMk cId="2962972534" sldId="417"/>
            <ac:picMk id="49" creationId="{59D5AD41-BD24-47CF-8C3F-22FD53526E20}"/>
          </ac:picMkLst>
        </pc:picChg>
      </pc:sldChg>
      <pc:sldChg chg="new del">
        <pc:chgData name="Omarov, Dauren" userId="S::domarov@calstatela.edu::f9650eef-d1cd-4869-9a16-19d3a8b92c43" providerId="AD" clId="Web-{D292F144-3323-AC5A-65A1-BF65B1AC0655}" dt="2023-12-09T02:06:18.311" v="215"/>
        <pc:sldMkLst>
          <pc:docMk/>
          <pc:sldMk cId="78487031" sldId="422"/>
        </pc:sldMkLst>
      </pc:sldChg>
      <pc:sldChg chg="addSp delSp modSp add replId">
        <pc:chgData name="Omarov, Dauren" userId="S::domarov@calstatela.edu::f9650eef-d1cd-4869-9a16-19d3a8b92c43" providerId="AD" clId="Web-{D292F144-3323-AC5A-65A1-BF65B1AC0655}" dt="2023-12-09T02:23:02.276" v="391" actId="20577"/>
        <pc:sldMkLst>
          <pc:docMk/>
          <pc:sldMk cId="180669314" sldId="422"/>
        </pc:sldMkLst>
        <pc:spChg chg="add del">
          <ac:chgData name="Omarov, Dauren" userId="S::domarov@calstatela.edu::f9650eef-d1cd-4869-9a16-19d3a8b92c43" providerId="AD" clId="Web-{D292F144-3323-AC5A-65A1-BF65B1AC0655}" dt="2023-12-09T02:08:46.260" v="253"/>
          <ac:spMkLst>
            <pc:docMk/>
            <pc:sldMk cId="180669314" sldId="422"/>
            <ac:spMk id="2" creationId="{50EEC094-02E2-7F5C-BFF5-3DC3D2848020}"/>
          </ac:spMkLst>
        </pc:spChg>
        <pc:spChg chg="add del">
          <ac:chgData name="Omarov, Dauren" userId="S::domarov@calstatela.edu::f9650eef-d1cd-4869-9a16-19d3a8b92c43" providerId="AD" clId="Web-{D292F144-3323-AC5A-65A1-BF65B1AC0655}" dt="2023-12-09T02:10:27.548" v="368"/>
          <ac:spMkLst>
            <pc:docMk/>
            <pc:sldMk cId="180669314" sldId="422"/>
            <ac:spMk id="2" creationId="{FCE55CB1-3568-D73C-EB14-4725CE21D1DD}"/>
          </ac:spMkLst>
        </pc:spChg>
        <pc:spChg chg="add del">
          <ac:chgData name="Omarov, Dauren" userId="S::domarov@calstatela.edu::f9650eef-d1cd-4869-9a16-19d3a8b92c43" providerId="AD" clId="Web-{D292F144-3323-AC5A-65A1-BF65B1AC0655}" dt="2023-12-09T02:10:27.548" v="368"/>
          <ac:spMkLst>
            <pc:docMk/>
            <pc:sldMk cId="180669314" sldId="422"/>
            <ac:spMk id="4" creationId="{1389B759-A452-4BFE-2068-2033EA84AABB}"/>
          </ac:spMkLst>
        </pc:spChg>
        <pc:spChg chg="add del">
          <ac:chgData name="Omarov, Dauren" userId="S::domarov@calstatela.edu::f9650eef-d1cd-4869-9a16-19d3a8b92c43" providerId="AD" clId="Web-{D292F144-3323-AC5A-65A1-BF65B1AC0655}" dt="2023-12-09T02:08:46.260" v="253"/>
          <ac:spMkLst>
            <pc:docMk/>
            <pc:sldMk cId="180669314" sldId="422"/>
            <ac:spMk id="4" creationId="{BDBA5C2F-DB6A-F05E-207A-44760DAF9DAB}"/>
          </ac:spMkLst>
        </pc:spChg>
        <pc:spChg chg="add del mod replId">
          <ac:chgData name="Omarov, Dauren" userId="S::domarov@calstatela.edu::f9650eef-d1cd-4869-9a16-19d3a8b92c43" providerId="AD" clId="Web-{D292F144-3323-AC5A-65A1-BF65B1AC0655}" dt="2023-12-09T02:22:36.055" v="383" actId="1076"/>
          <ac:spMkLst>
            <pc:docMk/>
            <pc:sldMk cId="180669314" sldId="422"/>
            <ac:spMk id="7" creationId="{18E46725-8EA8-A0CB-FDA1-5F3DD6408B0A}"/>
          </ac:spMkLst>
        </pc:spChg>
        <pc:spChg chg="add del mod replId">
          <ac:chgData name="Omarov, Dauren" userId="S::domarov@calstatela.edu::f9650eef-d1cd-4869-9a16-19d3a8b92c43" providerId="AD" clId="Web-{D292F144-3323-AC5A-65A1-BF65B1AC0655}" dt="2023-12-09T02:23:02.276" v="391" actId="20577"/>
          <ac:spMkLst>
            <pc:docMk/>
            <pc:sldMk cId="180669314" sldId="422"/>
            <ac:spMk id="8" creationId="{2B2FFE57-D3E8-B357-015F-CEA26898B83F}"/>
          </ac:spMkLst>
        </pc:spChg>
        <pc:spChg chg="add del">
          <ac:chgData name="Omarov, Dauren" userId="S::domarov@calstatela.edu::f9650eef-d1cd-4869-9a16-19d3a8b92c43" providerId="AD" clId="Web-{D292F144-3323-AC5A-65A1-BF65B1AC0655}" dt="2023-12-09T02:07:21.659" v="235"/>
          <ac:spMkLst>
            <pc:docMk/>
            <pc:sldMk cId="180669314" sldId="422"/>
            <ac:spMk id="37" creationId="{AE2F7D72-C98C-4C79-88A4-1DD7AAE7BF3D}"/>
          </ac:spMkLst>
        </pc:spChg>
        <pc:spChg chg="add del">
          <ac:chgData name="Omarov, Dauren" userId="S::domarov@calstatela.edu::f9650eef-d1cd-4869-9a16-19d3a8b92c43" providerId="AD" clId="Web-{D292F144-3323-AC5A-65A1-BF65B1AC0655}" dt="2023-12-09T02:07:21.659" v="235"/>
          <ac:spMkLst>
            <pc:docMk/>
            <pc:sldMk cId="180669314" sldId="422"/>
            <ac:spMk id="39" creationId="{17BE9237-F367-4B09-A610-9AC21A4323A3}"/>
          </ac:spMkLst>
        </pc:spChg>
        <pc:spChg chg="add del">
          <ac:chgData name="Omarov, Dauren" userId="S::domarov@calstatela.edu::f9650eef-d1cd-4869-9a16-19d3a8b92c43" providerId="AD" clId="Web-{D292F144-3323-AC5A-65A1-BF65B1AC0655}" dt="2023-12-09T02:07:21.659" v="235"/>
          <ac:spMkLst>
            <pc:docMk/>
            <pc:sldMk cId="180669314" sldId="422"/>
            <ac:spMk id="41" creationId="{FBFE3618-8387-4153-870E-99EA1B9784F5}"/>
          </ac:spMkLst>
        </pc:spChg>
        <pc:spChg chg="add del">
          <ac:chgData name="Omarov, Dauren" userId="S::domarov@calstatela.edu::f9650eef-d1cd-4869-9a16-19d3a8b92c43" providerId="AD" clId="Web-{D292F144-3323-AC5A-65A1-BF65B1AC0655}" dt="2023-12-09T02:07:21.659" v="235"/>
          <ac:spMkLst>
            <pc:docMk/>
            <pc:sldMk cId="180669314" sldId="422"/>
            <ac:spMk id="43" creationId="{BB99A42A-5548-4BB8-9115-A05821C360AB}"/>
          </ac:spMkLst>
        </pc:spChg>
        <pc:spChg chg="add del">
          <ac:chgData name="Omarov, Dauren" userId="S::domarov@calstatela.edu::f9650eef-d1cd-4869-9a16-19d3a8b92c43" providerId="AD" clId="Web-{D292F144-3323-AC5A-65A1-BF65B1AC0655}" dt="2023-12-09T02:07:21.659" v="235"/>
          <ac:spMkLst>
            <pc:docMk/>
            <pc:sldMk cId="180669314" sldId="422"/>
            <ac:spMk id="45" creationId="{D49441E5-946F-46B3-BDD2-BAD088532367}"/>
          </ac:spMkLst>
        </pc:spChg>
        <pc:spChg chg="add del mod replId">
          <ac:chgData name="Omarov, Dauren" userId="S::domarov@calstatela.edu::f9650eef-d1cd-4869-9a16-19d3a8b92c43" providerId="AD" clId="Web-{D292F144-3323-AC5A-65A1-BF65B1AC0655}" dt="2023-12-09T02:07:21.659" v="235"/>
          <ac:spMkLst>
            <pc:docMk/>
            <pc:sldMk cId="180669314" sldId="422"/>
            <ac:spMk id="47" creationId="{05E93262-B4C6-84D7-4AF5-98F8375B1D53}"/>
          </ac:spMkLst>
        </pc:spChg>
        <pc:spChg chg="add del mod replId">
          <ac:chgData name="Omarov, Dauren" userId="S::domarov@calstatela.edu::f9650eef-d1cd-4869-9a16-19d3a8b92c43" providerId="AD" clId="Web-{D292F144-3323-AC5A-65A1-BF65B1AC0655}" dt="2023-12-09T02:07:21.659" v="235"/>
          <ac:spMkLst>
            <pc:docMk/>
            <pc:sldMk cId="180669314" sldId="422"/>
            <ac:spMk id="48" creationId="{B6DBCDBD-8625-4F02-18EB-57CC3151C0BE}"/>
          </ac:spMkLst>
        </pc:spChg>
        <pc:spChg chg="add del">
          <ac:chgData name="Omarov, Dauren" userId="S::domarov@calstatela.edu::f9650eef-d1cd-4869-9a16-19d3a8b92c43" providerId="AD" clId="Web-{D292F144-3323-AC5A-65A1-BF65B1AC0655}" dt="2023-12-09T02:10:27.548" v="368"/>
          <ac:spMkLst>
            <pc:docMk/>
            <pc:sldMk cId="180669314" sldId="422"/>
            <ac:spMk id="78" creationId="{A84F153B-2093-4171-BD2D-1631695C9B80}"/>
          </ac:spMkLst>
        </pc:spChg>
        <pc:spChg chg="add del">
          <ac:chgData name="Omarov, Dauren" userId="S::domarov@calstatela.edu::f9650eef-d1cd-4869-9a16-19d3a8b92c43" providerId="AD" clId="Web-{D292F144-3323-AC5A-65A1-BF65B1AC0655}" dt="2023-12-09T02:10:27.548" v="368"/>
          <ac:spMkLst>
            <pc:docMk/>
            <pc:sldMk cId="180669314" sldId="422"/>
            <ac:spMk id="80" creationId="{99499096-7355-478E-8CCB-A47EA1B7970A}"/>
          </ac:spMkLst>
        </pc:spChg>
        <pc:spChg chg="add del">
          <ac:chgData name="Omarov, Dauren" userId="S::domarov@calstatela.edu::f9650eef-d1cd-4869-9a16-19d3a8b92c43" providerId="AD" clId="Web-{D292F144-3323-AC5A-65A1-BF65B1AC0655}" dt="2023-12-09T02:10:27.548" v="368"/>
          <ac:spMkLst>
            <pc:docMk/>
            <pc:sldMk cId="180669314" sldId="422"/>
            <ac:spMk id="82" creationId="{B5898079-081F-4617-AC6B-4290266737B3}"/>
          </ac:spMkLst>
        </pc:spChg>
        <pc:spChg chg="add del">
          <ac:chgData name="Omarov, Dauren" userId="S::domarov@calstatela.edu::f9650eef-d1cd-4869-9a16-19d3a8b92c43" providerId="AD" clId="Web-{D292F144-3323-AC5A-65A1-BF65B1AC0655}" dt="2023-12-09T02:10:27.548" v="368"/>
          <ac:spMkLst>
            <pc:docMk/>
            <pc:sldMk cId="180669314" sldId="422"/>
            <ac:spMk id="84" creationId="{BB829EC8-5B3D-469E-942E-5E6E569E5C9B}"/>
          </ac:spMkLst>
        </pc:spChg>
        <pc:spChg chg="add del">
          <ac:chgData name="Omarov, Dauren" userId="S::domarov@calstatela.edu::f9650eef-d1cd-4869-9a16-19d3a8b92c43" providerId="AD" clId="Web-{D292F144-3323-AC5A-65A1-BF65B1AC0655}" dt="2023-12-09T02:10:27.548" v="368"/>
          <ac:spMkLst>
            <pc:docMk/>
            <pc:sldMk cId="180669314" sldId="422"/>
            <ac:spMk id="86" creationId="{55D72A3F-A083-4502-838A-2C32C980026F}"/>
          </ac:spMkLst>
        </pc:spChg>
        <pc:spChg chg="add del">
          <ac:chgData name="Omarov, Dauren" userId="S::domarov@calstatela.edu::f9650eef-d1cd-4869-9a16-19d3a8b92c43" providerId="AD" clId="Web-{D292F144-3323-AC5A-65A1-BF65B1AC0655}" dt="2023-12-09T02:10:27.548" v="368"/>
          <ac:spMkLst>
            <pc:docMk/>
            <pc:sldMk cId="180669314" sldId="422"/>
            <ac:spMk id="90" creationId="{1996130F-9AB5-4DE9-8574-3AF891C5C172}"/>
          </ac:spMkLst>
        </pc:spChg>
        <pc:spChg chg="add del">
          <ac:chgData name="Omarov, Dauren" userId="S::domarov@calstatela.edu::f9650eef-d1cd-4869-9a16-19d3a8b92c43" providerId="AD" clId="Web-{D292F144-3323-AC5A-65A1-BF65B1AC0655}" dt="2023-12-09T02:10:27.548" v="368"/>
          <ac:spMkLst>
            <pc:docMk/>
            <pc:sldMk cId="180669314" sldId="422"/>
            <ac:spMk id="104" creationId="{7326F4E6-9131-42DA-97B2-0BA8D1E258AD}"/>
          </ac:spMkLst>
        </pc:spChg>
        <pc:spChg chg="add del">
          <ac:chgData name="Omarov, Dauren" userId="S::domarov@calstatela.edu::f9650eef-d1cd-4869-9a16-19d3a8b92c43" providerId="AD" clId="Web-{D292F144-3323-AC5A-65A1-BF65B1AC0655}" dt="2023-12-09T02:10:27.548" v="368"/>
          <ac:spMkLst>
            <pc:docMk/>
            <pc:sldMk cId="180669314" sldId="422"/>
            <ac:spMk id="118" creationId="{1EDD21E1-BAF0-4314-AB31-82ECB8AC9EA9}"/>
          </ac:spMkLst>
        </pc:spChg>
        <pc:spChg chg="add del">
          <ac:chgData name="Omarov, Dauren" userId="S::domarov@calstatela.edu::f9650eef-d1cd-4869-9a16-19d3a8b92c43" providerId="AD" clId="Web-{D292F144-3323-AC5A-65A1-BF65B1AC0655}" dt="2023-12-09T02:08:46.260" v="253"/>
          <ac:spMkLst>
            <pc:docMk/>
            <pc:sldMk cId="180669314" sldId="422"/>
            <ac:spMk id="119" creationId="{AE2F7D72-C98C-4C79-88A4-1DD7AAE7BF3D}"/>
          </ac:spMkLst>
        </pc:spChg>
        <pc:spChg chg="add del">
          <ac:chgData name="Omarov, Dauren" userId="S::domarov@calstatela.edu::f9650eef-d1cd-4869-9a16-19d3a8b92c43" providerId="AD" clId="Web-{D292F144-3323-AC5A-65A1-BF65B1AC0655}" dt="2023-12-09T02:10:27.548" v="368"/>
          <ac:spMkLst>
            <pc:docMk/>
            <pc:sldMk cId="180669314" sldId="422"/>
            <ac:spMk id="120" creationId="{FDC8619C-F25D-468E-95FA-2A2151D7DDD2}"/>
          </ac:spMkLst>
        </pc:spChg>
        <pc:spChg chg="add del">
          <ac:chgData name="Omarov, Dauren" userId="S::domarov@calstatela.edu::f9650eef-d1cd-4869-9a16-19d3a8b92c43" providerId="AD" clId="Web-{D292F144-3323-AC5A-65A1-BF65B1AC0655}" dt="2023-12-09T02:08:46.260" v="253"/>
          <ac:spMkLst>
            <pc:docMk/>
            <pc:sldMk cId="180669314" sldId="422"/>
            <ac:spMk id="121" creationId="{17BE9237-F367-4B09-A610-9AC21A4323A3}"/>
          </ac:spMkLst>
        </pc:spChg>
        <pc:spChg chg="add del">
          <ac:chgData name="Omarov, Dauren" userId="S::domarov@calstatela.edu::f9650eef-d1cd-4869-9a16-19d3a8b92c43" providerId="AD" clId="Web-{D292F144-3323-AC5A-65A1-BF65B1AC0655}" dt="2023-12-09T02:10:27.548" v="368"/>
          <ac:spMkLst>
            <pc:docMk/>
            <pc:sldMk cId="180669314" sldId="422"/>
            <ac:spMk id="122" creationId="{7D9439D6-DEAD-4CEB-A61B-BE3D64D1B598}"/>
          </ac:spMkLst>
        </pc:spChg>
        <pc:spChg chg="add del">
          <ac:chgData name="Omarov, Dauren" userId="S::domarov@calstatela.edu::f9650eef-d1cd-4869-9a16-19d3a8b92c43" providerId="AD" clId="Web-{D292F144-3323-AC5A-65A1-BF65B1AC0655}" dt="2023-12-09T02:08:46.260" v="253"/>
          <ac:spMkLst>
            <pc:docMk/>
            <pc:sldMk cId="180669314" sldId="422"/>
            <ac:spMk id="123" creationId="{FBFE3618-8387-4153-870E-99EA1B9784F5}"/>
          </ac:spMkLst>
        </pc:spChg>
        <pc:spChg chg="add del">
          <ac:chgData name="Omarov, Dauren" userId="S::domarov@calstatela.edu::f9650eef-d1cd-4869-9a16-19d3a8b92c43" providerId="AD" clId="Web-{D292F144-3323-AC5A-65A1-BF65B1AC0655}" dt="2023-12-09T02:08:46.260" v="253"/>
          <ac:spMkLst>
            <pc:docMk/>
            <pc:sldMk cId="180669314" sldId="422"/>
            <ac:spMk id="125" creationId="{BB99A42A-5548-4BB8-9115-A05821C360AB}"/>
          </ac:spMkLst>
        </pc:spChg>
        <pc:spChg chg="add del">
          <ac:chgData name="Omarov, Dauren" userId="S::domarov@calstatela.edu::f9650eef-d1cd-4869-9a16-19d3a8b92c43" providerId="AD" clId="Web-{D292F144-3323-AC5A-65A1-BF65B1AC0655}" dt="2023-12-09T02:08:46.260" v="253"/>
          <ac:spMkLst>
            <pc:docMk/>
            <pc:sldMk cId="180669314" sldId="422"/>
            <ac:spMk id="127" creationId="{D49441E5-946F-46B3-BDD2-BAD088532367}"/>
          </ac:spMkLst>
        </pc:spChg>
        <pc:grpChg chg="add del">
          <ac:chgData name="Omarov, Dauren" userId="S::domarov@calstatela.edu::f9650eef-d1cd-4869-9a16-19d3a8b92c43" providerId="AD" clId="Web-{D292F144-3323-AC5A-65A1-BF65B1AC0655}" dt="2023-12-09T02:07:21.659" v="235"/>
          <ac:grpSpMkLst>
            <pc:docMk/>
            <pc:sldMk cId="180669314" sldId="422"/>
            <ac:grpSpMk id="9" creationId="{51B860BB-F934-4DE1-A930-090DD475F1A9}"/>
          </ac:grpSpMkLst>
        </pc:grpChg>
        <pc:grpChg chg="add del">
          <ac:chgData name="Omarov, Dauren" userId="S::domarov@calstatela.edu::f9650eef-d1cd-4869-9a16-19d3a8b92c43" providerId="AD" clId="Web-{D292F144-3323-AC5A-65A1-BF65B1AC0655}" dt="2023-12-09T02:07:21.659" v="235"/>
          <ac:grpSpMkLst>
            <pc:docMk/>
            <pc:sldMk cId="180669314" sldId="422"/>
            <ac:grpSpMk id="23" creationId="{DD17BCFA-C80F-4670-B8B9-034B5B1C8BA8}"/>
          </ac:grpSpMkLst>
        </pc:grpChg>
        <pc:grpChg chg="add del">
          <ac:chgData name="Omarov, Dauren" userId="S::domarov@calstatela.edu::f9650eef-d1cd-4869-9a16-19d3a8b92c43" providerId="AD" clId="Web-{D292F144-3323-AC5A-65A1-BF65B1AC0655}" dt="2023-12-09T02:10:27.548" v="368"/>
          <ac:grpSpMkLst>
            <pc:docMk/>
            <pc:sldMk cId="180669314" sldId="422"/>
            <ac:grpSpMk id="50" creationId="{EB9B5B69-A297-4D2F-8B89-529DA8A273B2}"/>
          </ac:grpSpMkLst>
        </pc:grpChg>
        <pc:grpChg chg="add del">
          <ac:chgData name="Omarov, Dauren" userId="S::domarov@calstatela.edu::f9650eef-d1cd-4869-9a16-19d3a8b92c43" providerId="AD" clId="Web-{D292F144-3323-AC5A-65A1-BF65B1AC0655}" dt="2023-12-09T02:10:27.548" v="368"/>
          <ac:grpSpMkLst>
            <pc:docMk/>
            <pc:sldMk cId="180669314" sldId="422"/>
            <ac:grpSpMk id="64" creationId="{BC9C8D0D-644B-4B97-B83C-CC8E64361D44}"/>
          </ac:grpSpMkLst>
        </pc:grpChg>
        <pc:grpChg chg="add del">
          <ac:chgData name="Omarov, Dauren" userId="S::domarov@calstatela.edu::f9650eef-d1cd-4869-9a16-19d3a8b92c43" providerId="AD" clId="Web-{D292F144-3323-AC5A-65A1-BF65B1AC0655}" dt="2023-12-09T02:10:27.548" v="368"/>
          <ac:grpSpMkLst>
            <pc:docMk/>
            <pc:sldMk cId="180669314" sldId="422"/>
            <ac:grpSpMk id="88" creationId="{166BF9EE-F7AC-4FA5-AC7E-001B3A642F75}"/>
          </ac:grpSpMkLst>
        </pc:grpChg>
        <pc:grpChg chg="add del">
          <ac:chgData name="Omarov, Dauren" userId="S::domarov@calstatela.edu::f9650eef-d1cd-4869-9a16-19d3a8b92c43" providerId="AD" clId="Web-{D292F144-3323-AC5A-65A1-BF65B1AC0655}" dt="2023-12-09T02:10:27.548" v="368"/>
          <ac:grpSpMkLst>
            <pc:docMk/>
            <pc:sldMk cId="180669314" sldId="422"/>
            <ac:grpSpMk id="89" creationId="{E312DBA5-56D8-42B2-BA94-28168C2A6703}"/>
          </ac:grpSpMkLst>
        </pc:grpChg>
        <pc:grpChg chg="add del">
          <ac:chgData name="Omarov, Dauren" userId="S::domarov@calstatela.edu::f9650eef-d1cd-4869-9a16-19d3a8b92c43" providerId="AD" clId="Web-{D292F144-3323-AC5A-65A1-BF65B1AC0655}" dt="2023-12-09T02:08:46.260" v="253"/>
          <ac:grpSpMkLst>
            <pc:docMk/>
            <pc:sldMk cId="180669314" sldId="422"/>
            <ac:grpSpMk id="91" creationId="{51B860BB-F934-4DE1-A930-090DD475F1A9}"/>
          </ac:grpSpMkLst>
        </pc:grpChg>
        <pc:grpChg chg="add del">
          <ac:chgData name="Omarov, Dauren" userId="S::domarov@calstatela.edu::f9650eef-d1cd-4869-9a16-19d3a8b92c43" providerId="AD" clId="Web-{D292F144-3323-AC5A-65A1-BF65B1AC0655}" dt="2023-12-09T02:08:46.260" v="253"/>
          <ac:grpSpMkLst>
            <pc:docMk/>
            <pc:sldMk cId="180669314" sldId="422"/>
            <ac:grpSpMk id="105" creationId="{DD17BCFA-C80F-4670-B8B9-034B5B1C8BA8}"/>
          </ac:grpSpMkLst>
        </pc:grpChg>
        <pc:picChg chg="del">
          <ac:chgData name="Omarov, Dauren" userId="S::domarov@calstatela.edu::f9650eef-d1cd-4869-9a16-19d3a8b92c43" providerId="AD" clId="Web-{D292F144-3323-AC5A-65A1-BF65B1AC0655}" dt="2023-12-09T02:06:28.358" v="217"/>
          <ac:picMkLst>
            <pc:docMk/>
            <pc:sldMk cId="180669314" sldId="422"/>
            <ac:picMk id="3" creationId="{59D5AD41-BD24-47CF-8C3F-22FD53526E20}"/>
          </ac:picMkLst>
        </pc:picChg>
        <pc:picChg chg="add del">
          <ac:chgData name="Omarov, Dauren" userId="S::domarov@calstatela.edu::f9650eef-d1cd-4869-9a16-19d3a8b92c43" providerId="AD" clId="Web-{D292F144-3323-AC5A-65A1-BF65B1AC0655}" dt="2023-12-09T02:10:27.548" v="368"/>
          <ac:picMkLst>
            <pc:docMk/>
            <pc:sldMk cId="180669314" sldId="422"/>
            <ac:picMk id="5" creationId="{1E7D16D6-B772-CFEB-665E-59DB380A6764}"/>
          </ac:picMkLst>
        </pc:picChg>
        <pc:picChg chg="add del">
          <ac:chgData name="Omarov, Dauren" userId="S::domarov@calstatela.edu::f9650eef-d1cd-4869-9a16-19d3a8b92c43" providerId="AD" clId="Web-{D292F144-3323-AC5A-65A1-BF65B1AC0655}" dt="2023-12-09T02:08:46.260" v="253"/>
          <ac:picMkLst>
            <pc:docMk/>
            <pc:sldMk cId="180669314" sldId="422"/>
            <ac:picMk id="5" creationId="{54EE21A1-3C9C-3809-63C7-7947889D7554}"/>
          </ac:picMkLst>
        </pc:picChg>
        <pc:picChg chg="add del">
          <ac:chgData name="Omarov, Dauren" userId="S::domarov@calstatela.edu::f9650eef-d1cd-4869-9a16-19d3a8b92c43" providerId="AD" clId="Web-{D292F144-3323-AC5A-65A1-BF65B1AC0655}" dt="2023-12-09T02:08:41.213" v="250"/>
          <ac:picMkLst>
            <pc:docMk/>
            <pc:sldMk cId="180669314" sldId="422"/>
            <ac:picMk id="6" creationId="{1192BA74-7A1B-1205-494F-049F2C0ABA89}"/>
          </ac:picMkLst>
        </pc:picChg>
        <pc:picChg chg="add del mod replId">
          <ac:chgData name="Omarov, Dauren" userId="S::domarov@calstatela.edu::f9650eef-d1cd-4869-9a16-19d3a8b92c43" providerId="AD" clId="Web-{D292F144-3323-AC5A-65A1-BF65B1AC0655}" dt="2023-12-09T02:20:41.657" v="374" actId="1076"/>
          <ac:picMkLst>
            <pc:docMk/>
            <pc:sldMk cId="180669314" sldId="422"/>
            <ac:picMk id="9" creationId="{4DE66B6F-6C8F-F978-63AE-016A6E8EDB18}"/>
          </ac:picMkLst>
        </pc:picChg>
        <pc:picChg chg="add del mod replId">
          <ac:chgData name="Omarov, Dauren" userId="S::domarov@calstatela.edu::f9650eef-d1cd-4869-9a16-19d3a8b92c43" providerId="AD" clId="Web-{D292F144-3323-AC5A-65A1-BF65B1AC0655}" dt="2023-12-09T02:07:21.659" v="235"/>
          <ac:picMkLst>
            <pc:docMk/>
            <pc:sldMk cId="180669314" sldId="422"/>
            <ac:picMk id="49" creationId="{E10C50CC-7FE3-7034-4581-E397D11FC5DB}"/>
          </ac:picMkLst>
        </pc:picChg>
        <pc:picChg chg="add del mod replId">
          <ac:chgData name="Omarov, Dauren" userId="S::domarov@calstatela.edu::f9650eef-d1cd-4869-9a16-19d3a8b92c43" providerId="AD" clId="Web-{D292F144-3323-AC5A-65A1-BF65B1AC0655}" dt="2023-12-09T02:07:21.659" v="235"/>
          <ac:picMkLst>
            <pc:docMk/>
            <pc:sldMk cId="180669314" sldId="422"/>
            <ac:picMk id="63" creationId="{4052CADD-029A-C584-F5ED-5436D4811F31}"/>
          </ac:picMkLst>
        </pc:picChg>
      </pc:sldChg>
    </pc:docChg>
  </pc:docChgLst>
  <pc:docChgLst>
    <pc:chgData name="Purohit, Mitt Lalitkumar" userId="S::mpurohi2@calstatela.edu::25e4def4-32c8-430a-a496-051106e6744e" providerId="AD" clId="Web-{989DBEE3-A8B6-72AC-7860-0D11B8260980}"/>
    <pc:docChg chg="modSld sldOrd">
      <pc:chgData name="Purohit, Mitt Lalitkumar" userId="S::mpurohi2@calstatela.edu::25e4def4-32c8-430a-a496-051106e6744e" providerId="AD" clId="Web-{989DBEE3-A8B6-72AC-7860-0D11B8260980}" dt="2023-12-10T21:33:16.032" v="21"/>
      <pc:docMkLst>
        <pc:docMk/>
      </pc:docMkLst>
      <pc:sldChg chg="ord">
        <pc:chgData name="Purohit, Mitt Lalitkumar" userId="S::mpurohi2@calstatela.edu::25e4def4-32c8-430a-a496-051106e6744e" providerId="AD" clId="Web-{989DBEE3-A8B6-72AC-7860-0D11B8260980}" dt="2023-12-10T21:33:16.032" v="21"/>
        <pc:sldMkLst>
          <pc:docMk/>
          <pc:sldMk cId="3406629192" sldId="423"/>
        </pc:sldMkLst>
      </pc:sldChg>
      <pc:sldChg chg="modSp">
        <pc:chgData name="Purohit, Mitt Lalitkumar" userId="S::mpurohi2@calstatela.edu::25e4def4-32c8-430a-a496-051106e6744e" providerId="AD" clId="Web-{989DBEE3-A8B6-72AC-7860-0D11B8260980}" dt="2023-12-10T19:42:12.086" v="20" actId="1076"/>
        <pc:sldMkLst>
          <pc:docMk/>
          <pc:sldMk cId="2194040446" sldId="425"/>
        </pc:sldMkLst>
        <pc:picChg chg="mod">
          <ac:chgData name="Purohit, Mitt Lalitkumar" userId="S::mpurohi2@calstatela.edu::25e4def4-32c8-430a-a496-051106e6744e" providerId="AD" clId="Web-{989DBEE3-A8B6-72AC-7860-0D11B8260980}" dt="2023-12-10T19:42:12.086" v="20" actId="1076"/>
          <ac:picMkLst>
            <pc:docMk/>
            <pc:sldMk cId="2194040446" sldId="425"/>
            <ac:picMk id="4" creationId="{D5D477B4-45C3-4F3D-F28C-DDFB22591CB4}"/>
          </ac:picMkLst>
        </pc:picChg>
      </pc:sldChg>
      <pc:sldChg chg="addSp delSp modSp">
        <pc:chgData name="Purohit, Mitt Lalitkumar" userId="S::mpurohi2@calstatela.edu::25e4def4-32c8-430a-a496-051106e6744e" providerId="AD" clId="Web-{989DBEE3-A8B6-72AC-7860-0D11B8260980}" dt="2023-12-10T19:42:01.835" v="19" actId="14100"/>
        <pc:sldMkLst>
          <pc:docMk/>
          <pc:sldMk cId="3925244379" sldId="426"/>
        </pc:sldMkLst>
        <pc:spChg chg="mod">
          <ac:chgData name="Purohit, Mitt Lalitkumar" userId="S::mpurohi2@calstatela.edu::25e4def4-32c8-430a-a496-051106e6744e" providerId="AD" clId="Web-{989DBEE3-A8B6-72AC-7860-0D11B8260980}" dt="2023-12-10T19:40:56.877" v="14" actId="20577"/>
          <ac:spMkLst>
            <pc:docMk/>
            <pc:sldMk cId="3925244379" sldId="426"/>
            <ac:spMk id="45" creationId="{384124D8-BB2B-F3BA-215C-BD56AAE9E27F}"/>
          </ac:spMkLst>
        </pc:spChg>
        <pc:picChg chg="add del mod">
          <ac:chgData name="Purohit, Mitt Lalitkumar" userId="S::mpurohi2@calstatela.edu::25e4def4-32c8-430a-a496-051106e6744e" providerId="AD" clId="Web-{989DBEE3-A8B6-72AC-7860-0D11B8260980}" dt="2023-12-10T19:03:41.592" v="4"/>
          <ac:picMkLst>
            <pc:docMk/>
            <pc:sldMk cId="3925244379" sldId="426"/>
            <ac:picMk id="4" creationId="{7DE29A62-1D31-3743-B8FE-3175097AF82F}"/>
          </ac:picMkLst>
        </pc:picChg>
        <pc:picChg chg="del">
          <ac:chgData name="Purohit, Mitt Lalitkumar" userId="S::mpurohi2@calstatela.edu::25e4def4-32c8-430a-a496-051106e6744e" providerId="AD" clId="Web-{989DBEE3-A8B6-72AC-7860-0D11B8260980}" dt="2023-12-10T19:00:40.237" v="0"/>
          <ac:picMkLst>
            <pc:docMk/>
            <pc:sldMk cId="3925244379" sldId="426"/>
            <ac:picMk id="5" creationId="{5F790BC0-0BF0-2A09-EE4C-48E21621D042}"/>
          </ac:picMkLst>
        </pc:picChg>
        <pc:picChg chg="add del mod">
          <ac:chgData name="Purohit, Mitt Lalitkumar" userId="S::mpurohi2@calstatela.edu::25e4def4-32c8-430a-a496-051106e6744e" providerId="AD" clId="Web-{989DBEE3-A8B6-72AC-7860-0D11B8260980}" dt="2023-12-10T19:40:57.362" v="15"/>
          <ac:picMkLst>
            <pc:docMk/>
            <pc:sldMk cId="3925244379" sldId="426"/>
            <ac:picMk id="6" creationId="{2AA3A579-9BB0-538C-F28B-114BC51F1D65}"/>
          </ac:picMkLst>
        </pc:picChg>
        <pc:picChg chg="add mod">
          <ac:chgData name="Purohit, Mitt Lalitkumar" userId="S::mpurohi2@calstatela.edu::25e4def4-32c8-430a-a496-051106e6744e" providerId="AD" clId="Web-{989DBEE3-A8B6-72AC-7860-0D11B8260980}" dt="2023-12-10T19:42:01.835" v="19" actId="14100"/>
          <ac:picMkLst>
            <pc:docMk/>
            <pc:sldMk cId="3925244379" sldId="426"/>
            <ac:picMk id="47" creationId="{873689DF-8075-4996-AF1A-B6AC00DCCCF3}"/>
          </ac:picMkLst>
        </pc:picChg>
      </pc:sldChg>
    </pc:docChg>
  </pc:docChgLst>
  <pc:docChgLst>
    <pc:chgData name="Ruiz, Solange" userId="S::sruiz85@calstatela.edu::cb41fcaf-ef11-45b8-a4da-86818b6840b8" providerId="AD" clId="Web-{9954FB77-F8B2-48F9-B13F-A2D4AA8DC2F5}"/>
    <pc:docChg chg="sldOrd">
      <pc:chgData name="Ruiz, Solange" userId="S::sruiz85@calstatela.edu::cb41fcaf-ef11-45b8-a4da-86818b6840b8" providerId="AD" clId="Web-{9954FB77-F8B2-48F9-B13F-A2D4AA8DC2F5}" dt="2023-12-08T04:27:19.124" v="1"/>
      <pc:docMkLst>
        <pc:docMk/>
      </pc:docMkLst>
      <pc:sldChg chg="ord">
        <pc:chgData name="Ruiz, Solange" userId="S::sruiz85@calstatela.edu::cb41fcaf-ef11-45b8-a4da-86818b6840b8" providerId="AD" clId="Web-{9954FB77-F8B2-48F9-B13F-A2D4AA8DC2F5}" dt="2023-12-08T04:27:19.124" v="1"/>
        <pc:sldMkLst>
          <pc:docMk/>
          <pc:sldMk cId="1094094199" sldId="407"/>
        </pc:sldMkLst>
      </pc:sldChg>
    </pc:docChg>
  </pc:docChgLst>
  <pc:docChgLst>
    <pc:chgData name="Purohit, Mitt Lalitkumar" userId="S::mpurohi2@calstatela.edu::25e4def4-32c8-430a-a496-051106e6744e" providerId="AD" clId="Web-{65672C30-79A8-8BF0-1233-A3E0F53928F7}"/>
    <pc:docChg chg="modSld sldOrd">
      <pc:chgData name="Purohit, Mitt Lalitkumar" userId="S::mpurohi2@calstatela.edu::25e4def4-32c8-430a-a496-051106e6744e" providerId="AD" clId="Web-{65672C30-79A8-8BF0-1233-A3E0F53928F7}" dt="2023-12-10T22:02:17.013" v="108" actId="20577"/>
      <pc:docMkLst>
        <pc:docMk/>
      </pc:docMkLst>
      <pc:sldChg chg="modSp">
        <pc:chgData name="Purohit, Mitt Lalitkumar" userId="S::mpurohi2@calstatela.edu::25e4def4-32c8-430a-a496-051106e6744e" providerId="AD" clId="Web-{65672C30-79A8-8BF0-1233-A3E0F53928F7}" dt="2023-12-10T21:54:33.844" v="30"/>
        <pc:sldMkLst>
          <pc:docMk/>
          <pc:sldMk cId="3406629192" sldId="423"/>
        </pc:sldMkLst>
        <pc:picChg chg="mod">
          <ac:chgData name="Purohit, Mitt Lalitkumar" userId="S::mpurohi2@calstatela.edu::25e4def4-32c8-430a-a496-051106e6744e" providerId="AD" clId="Web-{65672C30-79A8-8BF0-1233-A3E0F53928F7}" dt="2023-12-10T21:54:33.844" v="30"/>
          <ac:picMkLst>
            <pc:docMk/>
            <pc:sldMk cId="3406629192" sldId="423"/>
            <ac:picMk id="4" creationId="{3BE9B490-D6E2-5E74-294A-744D14E716F0}"/>
          </ac:picMkLst>
        </pc:picChg>
      </pc:sldChg>
      <pc:sldChg chg="addSp delSp modSp mod ord setBg modShow">
        <pc:chgData name="Purohit, Mitt Lalitkumar" userId="S::mpurohi2@calstatela.edu::25e4def4-32c8-430a-a496-051106e6744e" providerId="AD" clId="Web-{65672C30-79A8-8BF0-1233-A3E0F53928F7}" dt="2023-12-10T22:02:17.013" v="108" actId="20577"/>
        <pc:sldMkLst>
          <pc:docMk/>
          <pc:sldMk cId="3925244379" sldId="426"/>
        </pc:sldMkLst>
        <pc:spChg chg="add del">
          <ac:chgData name="Purohit, Mitt Lalitkumar" userId="S::mpurohi2@calstatela.edu::25e4def4-32c8-430a-a496-051106e6744e" providerId="AD" clId="Web-{65672C30-79A8-8BF0-1233-A3E0F53928F7}" dt="2023-12-10T21:59:49.509" v="55"/>
          <ac:spMkLst>
            <pc:docMk/>
            <pc:sldMk cId="3925244379" sldId="426"/>
            <ac:spMk id="2" creationId="{06E5D0FA-661B-A89F-A3E0-3B4C2C73699A}"/>
          </ac:spMkLst>
        </pc:spChg>
        <pc:spChg chg="add del">
          <ac:chgData name="Purohit, Mitt Lalitkumar" userId="S::mpurohi2@calstatela.edu::25e4def4-32c8-430a-a496-051106e6744e" providerId="AD" clId="Web-{65672C30-79A8-8BF0-1233-A3E0F53928F7}" dt="2023-12-10T22:02:02.606" v="100"/>
          <ac:spMkLst>
            <pc:docMk/>
            <pc:sldMk cId="3925244379" sldId="426"/>
            <ac:spMk id="2" creationId="{205F214A-148C-5032-B34D-946262816FA0}"/>
          </ac:spMkLst>
        </pc:spChg>
        <pc:spChg chg="add del">
          <ac:chgData name="Purohit, Mitt Lalitkumar" userId="S::mpurohi2@calstatela.edu::25e4def4-32c8-430a-a496-051106e6744e" providerId="AD" clId="Web-{65672C30-79A8-8BF0-1233-A3E0F53928F7}" dt="2023-12-10T22:01:14.371" v="81"/>
          <ac:spMkLst>
            <pc:docMk/>
            <pc:sldMk cId="3925244379" sldId="426"/>
            <ac:spMk id="2" creationId="{98F852F1-69BE-B2E6-2885-6701D92B19F0}"/>
          </ac:spMkLst>
        </pc:spChg>
        <pc:spChg chg="add del">
          <ac:chgData name="Purohit, Mitt Lalitkumar" userId="S::mpurohi2@calstatela.edu::25e4def4-32c8-430a-a496-051106e6744e" providerId="AD" clId="Web-{65672C30-79A8-8BF0-1233-A3E0F53928F7}" dt="2023-12-10T22:00:01.244" v="67"/>
          <ac:spMkLst>
            <pc:docMk/>
            <pc:sldMk cId="3925244379" sldId="426"/>
            <ac:spMk id="2" creationId="{A7C4B257-4948-67A9-4390-3A5B3EF6D49D}"/>
          </ac:spMkLst>
        </pc:spChg>
        <pc:spChg chg="add del">
          <ac:chgData name="Purohit, Mitt Lalitkumar" userId="S::mpurohi2@calstatela.edu::25e4def4-32c8-430a-a496-051106e6744e" providerId="AD" clId="Web-{65672C30-79A8-8BF0-1233-A3E0F53928F7}" dt="2023-12-10T21:59:46.852" v="51"/>
          <ac:spMkLst>
            <pc:docMk/>
            <pc:sldMk cId="3925244379" sldId="426"/>
            <ac:spMk id="2" creationId="{A9294F6D-3957-61A5-4033-B3C112333B5D}"/>
          </ac:spMkLst>
        </pc:spChg>
        <pc:spChg chg="add del">
          <ac:chgData name="Purohit, Mitt Lalitkumar" userId="S::mpurohi2@calstatela.edu::25e4def4-32c8-430a-a496-051106e6744e" providerId="AD" clId="Web-{65672C30-79A8-8BF0-1233-A3E0F53928F7}" dt="2023-12-10T22:01:26.261" v="89"/>
          <ac:spMkLst>
            <pc:docMk/>
            <pc:sldMk cId="3925244379" sldId="426"/>
            <ac:spMk id="2" creationId="{B1F07CA3-9D68-1F5D-AA11-0A2B1F14497A}"/>
          </ac:spMkLst>
        </pc:spChg>
        <pc:spChg chg="add">
          <ac:chgData name="Purohit, Mitt Lalitkumar" userId="S::mpurohi2@calstatela.edu::25e4def4-32c8-430a-a496-051106e6744e" providerId="AD" clId="Web-{65672C30-79A8-8BF0-1233-A3E0F53928F7}" dt="2023-12-10T22:02:02.622" v="103"/>
          <ac:spMkLst>
            <pc:docMk/>
            <pc:sldMk cId="3925244379" sldId="426"/>
            <ac:spMk id="2" creationId="{B2B64A99-6900-7906-4CC6-845AE61202BE}"/>
          </ac:spMkLst>
        </pc:spChg>
        <pc:spChg chg="add del">
          <ac:chgData name="Purohit, Mitt Lalitkumar" userId="S::mpurohi2@calstatela.edu::25e4def4-32c8-430a-a496-051106e6744e" providerId="AD" clId="Web-{65672C30-79A8-8BF0-1233-A3E0F53928F7}" dt="2023-12-10T21:59:58.712" v="63"/>
          <ac:spMkLst>
            <pc:docMk/>
            <pc:sldMk cId="3925244379" sldId="426"/>
            <ac:spMk id="2" creationId="{CE02FB7D-E3B7-39A1-72E6-50917D298B0A}"/>
          </ac:spMkLst>
        </pc:spChg>
        <pc:spChg chg="add del">
          <ac:chgData name="Purohit, Mitt Lalitkumar" userId="S::mpurohi2@calstatela.edu::25e4def4-32c8-430a-a496-051106e6744e" providerId="AD" clId="Web-{65672C30-79A8-8BF0-1233-A3E0F53928F7}" dt="2023-12-10T22:01:14.371" v="81"/>
          <ac:spMkLst>
            <pc:docMk/>
            <pc:sldMk cId="3925244379" sldId="426"/>
            <ac:spMk id="3" creationId="{066EBCFB-7131-444B-B8E7-55556FF0BD6E}"/>
          </ac:spMkLst>
        </pc:spChg>
        <pc:spChg chg="add del">
          <ac:chgData name="Purohit, Mitt Lalitkumar" userId="S::mpurohi2@calstatela.edu::25e4def4-32c8-430a-a496-051106e6744e" providerId="AD" clId="Web-{65672C30-79A8-8BF0-1233-A3E0F53928F7}" dt="2023-12-10T21:59:49.509" v="55"/>
          <ac:spMkLst>
            <pc:docMk/>
            <pc:sldMk cId="3925244379" sldId="426"/>
            <ac:spMk id="3" creationId="{1BB31328-2D4B-484C-843B-D6E4C346DA06}"/>
          </ac:spMkLst>
        </pc:spChg>
        <pc:spChg chg="add del">
          <ac:chgData name="Purohit, Mitt Lalitkumar" userId="S::mpurohi2@calstatela.edu::25e4def4-32c8-430a-a496-051106e6744e" providerId="AD" clId="Web-{65672C30-79A8-8BF0-1233-A3E0F53928F7}" dt="2023-12-10T22:00:01.244" v="67"/>
          <ac:spMkLst>
            <pc:docMk/>
            <pc:sldMk cId="3925244379" sldId="426"/>
            <ac:spMk id="3" creationId="{533B331F-96E3-64B6-F5B0-1BB5903A00AD}"/>
          </ac:spMkLst>
        </pc:spChg>
        <pc:spChg chg="add del">
          <ac:chgData name="Purohit, Mitt Lalitkumar" userId="S::mpurohi2@calstatela.edu::25e4def4-32c8-430a-a496-051106e6744e" providerId="AD" clId="Web-{65672C30-79A8-8BF0-1233-A3E0F53928F7}" dt="2023-12-10T21:59:46.852" v="51"/>
          <ac:spMkLst>
            <pc:docMk/>
            <pc:sldMk cId="3925244379" sldId="426"/>
            <ac:spMk id="3" creationId="{60EDFB84-0503-BA55-7C76-6ED741D1B434}"/>
          </ac:spMkLst>
        </pc:spChg>
        <pc:spChg chg="add del">
          <ac:chgData name="Purohit, Mitt Lalitkumar" userId="S::mpurohi2@calstatela.edu::25e4def4-32c8-430a-a496-051106e6744e" providerId="AD" clId="Web-{65672C30-79A8-8BF0-1233-A3E0F53928F7}" dt="2023-12-10T21:59:58.712" v="63"/>
          <ac:spMkLst>
            <pc:docMk/>
            <pc:sldMk cId="3925244379" sldId="426"/>
            <ac:spMk id="3" creationId="{AB492E2F-CD66-4177-E079-DDCB0D36D132}"/>
          </ac:spMkLst>
        </pc:spChg>
        <pc:spChg chg="add del">
          <ac:chgData name="Purohit, Mitt Lalitkumar" userId="S::mpurohi2@calstatela.edu::25e4def4-32c8-430a-a496-051106e6744e" providerId="AD" clId="Web-{65672C30-79A8-8BF0-1233-A3E0F53928F7}" dt="2023-12-10T22:02:02.606" v="100"/>
          <ac:spMkLst>
            <pc:docMk/>
            <pc:sldMk cId="3925244379" sldId="426"/>
            <ac:spMk id="3" creationId="{D11CA2CF-5CF2-DE7C-C664-E5788136B05C}"/>
          </ac:spMkLst>
        </pc:spChg>
        <pc:spChg chg="add del">
          <ac:chgData name="Purohit, Mitt Lalitkumar" userId="S::mpurohi2@calstatela.edu::25e4def4-32c8-430a-a496-051106e6744e" providerId="AD" clId="Web-{65672C30-79A8-8BF0-1233-A3E0F53928F7}" dt="2023-12-10T22:01:26.261" v="89"/>
          <ac:spMkLst>
            <pc:docMk/>
            <pc:sldMk cId="3925244379" sldId="426"/>
            <ac:spMk id="3" creationId="{D46A7E04-69C1-3AAE-3534-C0430A216030}"/>
          </ac:spMkLst>
        </pc:spChg>
        <pc:spChg chg="add">
          <ac:chgData name="Purohit, Mitt Lalitkumar" userId="S::mpurohi2@calstatela.edu::25e4def4-32c8-430a-a496-051106e6744e" providerId="AD" clId="Web-{65672C30-79A8-8BF0-1233-A3E0F53928F7}" dt="2023-12-10T22:02:02.622" v="103"/>
          <ac:spMkLst>
            <pc:docMk/>
            <pc:sldMk cId="3925244379" sldId="426"/>
            <ac:spMk id="3" creationId="{E1245C24-39E2-8BCE-F609-FB799DB43E1C}"/>
          </ac:spMkLst>
        </pc:spChg>
        <pc:spChg chg="add del mod">
          <ac:chgData name="Purohit, Mitt Lalitkumar" userId="S::mpurohi2@calstatela.edu::25e4def4-32c8-430a-a496-051106e6744e" providerId="AD" clId="Web-{65672C30-79A8-8BF0-1233-A3E0F53928F7}" dt="2023-12-10T22:00:01.275" v="70"/>
          <ac:spMkLst>
            <pc:docMk/>
            <pc:sldMk cId="3925244379" sldId="426"/>
            <ac:spMk id="5" creationId="{08A22305-011E-CFC4-2918-BC479475116C}"/>
          </ac:spMkLst>
        </pc:spChg>
        <pc:spChg chg="add del">
          <ac:chgData name="Purohit, Mitt Lalitkumar" userId="S::mpurohi2@calstatela.edu::25e4def4-32c8-430a-a496-051106e6744e" providerId="AD" clId="Web-{65672C30-79A8-8BF0-1233-A3E0F53928F7}" dt="2023-12-10T21:59:52.821" v="59"/>
          <ac:spMkLst>
            <pc:docMk/>
            <pc:sldMk cId="3925244379" sldId="426"/>
            <ac:spMk id="13" creationId="{DDA0929E-C74B-4B8D-BF5C-611DFFAC1257}"/>
          </ac:spMkLst>
        </pc:spChg>
        <pc:spChg chg="add del">
          <ac:chgData name="Purohit, Mitt Lalitkumar" userId="S::mpurohi2@calstatela.edu::25e4def4-32c8-430a-a496-051106e6744e" providerId="AD" clId="Web-{65672C30-79A8-8BF0-1233-A3E0F53928F7}" dt="2023-12-10T22:00:01.244" v="67"/>
          <ac:spMkLst>
            <pc:docMk/>
            <pc:sldMk cId="3925244379" sldId="426"/>
            <ac:spMk id="17" creationId="{EA0DC283-51CC-4141-8438-9F589B733282}"/>
          </ac:spMkLst>
        </pc:spChg>
        <pc:spChg chg="add del">
          <ac:chgData name="Purohit, Mitt Lalitkumar" userId="S::mpurohi2@calstatela.edu::25e4def4-32c8-430a-a496-051106e6744e" providerId="AD" clId="Web-{65672C30-79A8-8BF0-1233-A3E0F53928F7}" dt="2023-12-10T21:59:52.821" v="59"/>
          <ac:spMkLst>
            <pc:docMk/>
            <pc:sldMk cId="3925244379" sldId="426"/>
            <ac:spMk id="19" creationId="{17FF842F-5410-4EC0-871B-BF4D3637A45D}"/>
          </ac:spMkLst>
        </pc:spChg>
        <pc:spChg chg="add del">
          <ac:chgData name="Purohit, Mitt Lalitkumar" userId="S::mpurohi2@calstatela.edu::25e4def4-32c8-430a-a496-051106e6744e" providerId="AD" clId="Web-{65672C30-79A8-8BF0-1233-A3E0F53928F7}" dt="2023-12-10T21:59:52.821" v="59"/>
          <ac:spMkLst>
            <pc:docMk/>
            <pc:sldMk cId="3925244379" sldId="426"/>
            <ac:spMk id="20" creationId="{7812192B-DB02-4E2A-BAFD-C618A1438136}"/>
          </ac:spMkLst>
        </pc:spChg>
        <pc:spChg chg="add del">
          <ac:chgData name="Purohit, Mitt Lalitkumar" userId="S::mpurohi2@calstatela.edu::25e4def4-32c8-430a-a496-051106e6744e" providerId="AD" clId="Web-{65672C30-79A8-8BF0-1233-A3E0F53928F7}" dt="2023-12-10T21:59:52.821" v="59"/>
          <ac:spMkLst>
            <pc:docMk/>
            <pc:sldMk cId="3925244379" sldId="426"/>
            <ac:spMk id="21" creationId="{B3936824-26AB-4DD7-9B3A-CE42AC472F79}"/>
          </ac:spMkLst>
        </pc:spChg>
        <pc:spChg chg="add del">
          <ac:chgData name="Purohit, Mitt Lalitkumar" userId="S::mpurohi2@calstatela.edu::25e4def4-32c8-430a-a496-051106e6744e" providerId="AD" clId="Web-{65672C30-79A8-8BF0-1233-A3E0F53928F7}" dt="2023-12-10T21:59:52.821" v="59"/>
          <ac:spMkLst>
            <pc:docMk/>
            <pc:sldMk cId="3925244379" sldId="426"/>
            <ac:spMk id="22" creationId="{4746CF74-E79C-FEBC-1082-C947C107D456}"/>
          </ac:spMkLst>
        </pc:spChg>
        <pc:spChg chg="add del">
          <ac:chgData name="Purohit, Mitt Lalitkumar" userId="S::mpurohi2@calstatela.edu::25e4def4-32c8-430a-a496-051106e6744e" providerId="AD" clId="Web-{65672C30-79A8-8BF0-1233-A3E0F53928F7}" dt="2023-12-10T21:59:58.712" v="63"/>
          <ac:spMkLst>
            <pc:docMk/>
            <pc:sldMk cId="3925244379" sldId="426"/>
            <ac:spMk id="26" creationId="{C8C9F670-D457-4F9E-BDA1-B6468C7782EB}"/>
          </ac:spMkLst>
        </pc:spChg>
        <pc:spChg chg="add del">
          <ac:chgData name="Purohit, Mitt Lalitkumar" userId="S::mpurohi2@calstatela.edu::25e4def4-32c8-430a-a496-051106e6744e" providerId="AD" clId="Web-{65672C30-79A8-8BF0-1233-A3E0F53928F7}" dt="2023-12-10T21:59:58.712" v="63"/>
          <ac:spMkLst>
            <pc:docMk/>
            <pc:sldMk cId="3925244379" sldId="426"/>
            <ac:spMk id="27" creationId="{240E2333-C7BB-42CB-A674-0BE0C8ED7B26}"/>
          </ac:spMkLst>
        </pc:spChg>
        <pc:spChg chg="add del">
          <ac:chgData name="Purohit, Mitt Lalitkumar" userId="S::mpurohi2@calstatela.edu::25e4def4-32c8-430a-a496-051106e6744e" providerId="AD" clId="Web-{65672C30-79A8-8BF0-1233-A3E0F53928F7}" dt="2023-12-10T21:59:58.712" v="63"/>
          <ac:spMkLst>
            <pc:docMk/>
            <pc:sldMk cId="3925244379" sldId="426"/>
            <ac:spMk id="28" creationId="{6CADF7DA-72EF-4990-9F27-D443BAF7D83E}"/>
          </ac:spMkLst>
        </pc:spChg>
        <pc:spChg chg="add del">
          <ac:chgData name="Purohit, Mitt Lalitkumar" userId="S::mpurohi2@calstatela.edu::25e4def4-32c8-430a-a496-051106e6744e" providerId="AD" clId="Web-{65672C30-79A8-8BF0-1233-A3E0F53928F7}" dt="2023-12-10T21:59:58.712" v="63"/>
          <ac:spMkLst>
            <pc:docMk/>
            <pc:sldMk cId="3925244379" sldId="426"/>
            <ac:spMk id="29" creationId="{2CBF57A5-4BB1-38B8-AE8A-DEE0287C7294}"/>
          </ac:spMkLst>
        </pc:spChg>
        <pc:spChg chg="add del">
          <ac:chgData name="Purohit, Mitt Lalitkumar" userId="S::mpurohi2@calstatela.edu::25e4def4-32c8-430a-a496-051106e6744e" providerId="AD" clId="Web-{65672C30-79A8-8BF0-1233-A3E0F53928F7}" dt="2023-12-10T22:00:01.244" v="67"/>
          <ac:spMkLst>
            <pc:docMk/>
            <pc:sldMk cId="3925244379" sldId="426"/>
            <ac:spMk id="33" creationId="{A4E69DF3-C16B-4CBD-8857-D59C8479D0E8}"/>
          </ac:spMkLst>
        </pc:spChg>
        <pc:spChg chg="add del">
          <ac:chgData name="Purohit, Mitt Lalitkumar" userId="S::mpurohi2@calstatela.edu::25e4def4-32c8-430a-a496-051106e6744e" providerId="AD" clId="Web-{65672C30-79A8-8BF0-1233-A3E0F53928F7}" dt="2023-12-10T22:00:01.244" v="67"/>
          <ac:spMkLst>
            <pc:docMk/>
            <pc:sldMk cId="3925244379" sldId="426"/>
            <ac:spMk id="34" creationId="{7AB2EB7B-4C6C-4017-BC1C-0EEB1C071BED}"/>
          </ac:spMkLst>
        </pc:spChg>
        <pc:spChg chg="add del">
          <ac:chgData name="Purohit, Mitt Lalitkumar" userId="S::mpurohi2@calstatela.edu::25e4def4-32c8-430a-a496-051106e6744e" providerId="AD" clId="Web-{65672C30-79A8-8BF0-1233-A3E0F53928F7}" dt="2023-12-10T22:00:01.244" v="67"/>
          <ac:spMkLst>
            <pc:docMk/>
            <pc:sldMk cId="3925244379" sldId="426"/>
            <ac:spMk id="35" creationId="{E8FB2176-2571-46C3-BFBA-2F2E1DC5B819}"/>
          </ac:spMkLst>
        </pc:spChg>
        <pc:spChg chg="add del">
          <ac:chgData name="Purohit, Mitt Lalitkumar" userId="S::mpurohi2@calstatela.edu::25e4def4-32c8-430a-a496-051106e6744e" providerId="AD" clId="Web-{65672C30-79A8-8BF0-1233-A3E0F53928F7}" dt="2023-12-10T22:00:01.244" v="67"/>
          <ac:spMkLst>
            <pc:docMk/>
            <pc:sldMk cId="3925244379" sldId="426"/>
            <ac:spMk id="36" creationId="{DB0192BF-9114-A008-DCA6-E754E260964C}"/>
          </ac:spMkLst>
        </pc:spChg>
        <pc:spChg chg="add del">
          <ac:chgData name="Purohit, Mitt Lalitkumar" userId="S::mpurohi2@calstatela.edu::25e4def4-32c8-430a-a496-051106e6744e" providerId="AD" clId="Web-{65672C30-79A8-8BF0-1233-A3E0F53928F7}" dt="2023-12-10T22:00:17.806" v="72"/>
          <ac:spMkLst>
            <pc:docMk/>
            <pc:sldMk cId="3925244379" sldId="426"/>
            <ac:spMk id="40" creationId="{17FF842F-5410-4EC0-871B-BF4D3637A45D}"/>
          </ac:spMkLst>
        </pc:spChg>
        <pc:spChg chg="add del">
          <ac:chgData name="Purohit, Mitt Lalitkumar" userId="S::mpurohi2@calstatela.edu::25e4def4-32c8-430a-a496-051106e6744e" providerId="AD" clId="Web-{65672C30-79A8-8BF0-1233-A3E0F53928F7}" dt="2023-12-10T22:00:17.806" v="72"/>
          <ac:spMkLst>
            <pc:docMk/>
            <pc:sldMk cId="3925244379" sldId="426"/>
            <ac:spMk id="41" creationId="{DDA0929E-C74B-4B8D-BF5C-611DFFAC1257}"/>
          </ac:spMkLst>
        </pc:spChg>
        <pc:spChg chg="add del">
          <ac:chgData name="Purohit, Mitt Lalitkumar" userId="S::mpurohi2@calstatela.edu::25e4def4-32c8-430a-a496-051106e6744e" providerId="AD" clId="Web-{65672C30-79A8-8BF0-1233-A3E0F53928F7}" dt="2023-12-10T22:00:17.806" v="72"/>
          <ac:spMkLst>
            <pc:docMk/>
            <pc:sldMk cId="3925244379" sldId="426"/>
            <ac:spMk id="42" creationId="{7812192B-DB02-4E2A-BAFD-C618A1438136}"/>
          </ac:spMkLst>
        </pc:spChg>
        <pc:spChg chg="add del">
          <ac:chgData name="Purohit, Mitt Lalitkumar" userId="S::mpurohi2@calstatela.edu::25e4def4-32c8-430a-a496-051106e6744e" providerId="AD" clId="Web-{65672C30-79A8-8BF0-1233-A3E0F53928F7}" dt="2023-12-10T22:00:17.806" v="72"/>
          <ac:spMkLst>
            <pc:docMk/>
            <pc:sldMk cId="3925244379" sldId="426"/>
            <ac:spMk id="43" creationId="{B3936824-26AB-4DD7-9B3A-CE42AC472F79}"/>
          </ac:spMkLst>
        </pc:spChg>
        <pc:spChg chg="add del">
          <ac:chgData name="Purohit, Mitt Lalitkumar" userId="S::mpurohi2@calstatela.edu::25e4def4-32c8-430a-a496-051106e6744e" providerId="AD" clId="Web-{65672C30-79A8-8BF0-1233-A3E0F53928F7}" dt="2023-12-10T22:02:02.606" v="100"/>
          <ac:spMkLst>
            <pc:docMk/>
            <pc:sldMk cId="3925244379" sldId="426"/>
            <ac:spMk id="44" creationId="{0CFDA946-FD14-8456-5AC3-09FE8429005D}"/>
          </ac:spMkLst>
        </pc:spChg>
        <pc:spChg chg="add del">
          <ac:chgData name="Purohit, Mitt Lalitkumar" userId="S::mpurohi2@calstatela.edu::25e4def4-32c8-430a-a496-051106e6744e" providerId="AD" clId="Web-{65672C30-79A8-8BF0-1233-A3E0F53928F7}" dt="2023-12-10T22:01:26.261" v="89"/>
          <ac:spMkLst>
            <pc:docMk/>
            <pc:sldMk cId="3925244379" sldId="426"/>
            <ac:spMk id="44" creationId="{10D9C6F6-93B1-6037-E6EE-C25E8FD8E6CD}"/>
          </ac:spMkLst>
        </pc:spChg>
        <pc:spChg chg="add del">
          <ac:chgData name="Purohit, Mitt Lalitkumar" userId="S::mpurohi2@calstatela.edu::25e4def4-32c8-430a-a496-051106e6744e" providerId="AD" clId="Web-{65672C30-79A8-8BF0-1233-A3E0F53928F7}" dt="2023-12-10T22:01:14.371" v="81"/>
          <ac:spMkLst>
            <pc:docMk/>
            <pc:sldMk cId="3925244379" sldId="426"/>
            <ac:spMk id="44" creationId="{209AF843-4A25-9A57-0533-0C5EC434CA2A}"/>
          </ac:spMkLst>
        </pc:spChg>
        <pc:spChg chg="add mod">
          <ac:chgData name="Purohit, Mitt Lalitkumar" userId="S::mpurohi2@calstatela.edu::25e4def4-32c8-430a-a496-051106e6744e" providerId="AD" clId="Web-{65672C30-79A8-8BF0-1233-A3E0F53928F7}" dt="2023-12-10T22:02:17.013" v="108" actId="20577"/>
          <ac:spMkLst>
            <pc:docMk/>
            <pc:sldMk cId="3925244379" sldId="426"/>
            <ac:spMk id="44" creationId="{3F4767B2-1CAC-7D17-9861-B54806091B71}"/>
          </ac:spMkLst>
        </pc:spChg>
        <pc:spChg chg="add del mod replId">
          <ac:chgData name="Purohit, Mitt Lalitkumar" userId="S::mpurohi2@calstatela.edu::25e4def4-32c8-430a-a496-051106e6744e" providerId="AD" clId="Web-{65672C30-79A8-8BF0-1233-A3E0F53928F7}" dt="2023-12-10T22:00:01.275" v="70"/>
          <ac:spMkLst>
            <pc:docMk/>
            <pc:sldMk cId="3925244379" sldId="426"/>
            <ac:spMk id="45" creationId="{384124D8-BB2B-F3BA-215C-BD56AAE9E27F}"/>
          </ac:spMkLst>
        </pc:spChg>
        <pc:spChg chg="add del mod replId">
          <ac:chgData name="Purohit, Mitt Lalitkumar" userId="S::mpurohi2@calstatela.edu::25e4def4-32c8-430a-a496-051106e6744e" providerId="AD" clId="Web-{65672C30-79A8-8BF0-1233-A3E0F53928F7}" dt="2023-12-10T22:00:17.806" v="72"/>
          <ac:spMkLst>
            <pc:docMk/>
            <pc:sldMk cId="3925244379" sldId="426"/>
            <ac:spMk id="46" creationId="{9C517224-6F10-D559-C713-3331BD0F5CE1}"/>
          </ac:spMkLst>
        </pc:spChg>
        <pc:spChg chg="add del mod replId">
          <ac:chgData name="Purohit, Mitt Lalitkumar" userId="S::mpurohi2@calstatela.edu::25e4def4-32c8-430a-a496-051106e6744e" providerId="AD" clId="Web-{65672C30-79A8-8BF0-1233-A3E0F53928F7}" dt="2023-12-10T22:00:01.275" v="70"/>
          <ac:spMkLst>
            <pc:docMk/>
            <pc:sldMk cId="3925244379" sldId="426"/>
            <ac:spMk id="46" creationId="{ECA1FCCF-2A71-3792-2BB6-EC7EADD80519}"/>
          </ac:spMkLst>
        </pc:spChg>
        <pc:spChg chg="add del mod replId">
          <ac:chgData name="Purohit, Mitt Lalitkumar" userId="S::mpurohi2@calstatela.edu::25e4def4-32c8-430a-a496-051106e6744e" providerId="AD" clId="Web-{65672C30-79A8-8BF0-1233-A3E0F53928F7}" dt="2023-12-10T22:00:17.806" v="72"/>
          <ac:spMkLst>
            <pc:docMk/>
            <pc:sldMk cId="3925244379" sldId="426"/>
            <ac:spMk id="47" creationId="{CACA364B-4AA7-944B-C772-CFC3D4980753}"/>
          </ac:spMkLst>
        </pc:spChg>
        <pc:spChg chg="add del">
          <ac:chgData name="Purohit, Mitt Lalitkumar" userId="S::mpurohi2@calstatela.edu::25e4def4-32c8-430a-a496-051106e6744e" providerId="AD" clId="Web-{65672C30-79A8-8BF0-1233-A3E0F53928F7}" dt="2023-12-10T22:01:26.277" v="92"/>
          <ac:spMkLst>
            <pc:docMk/>
            <pc:sldMk cId="3925244379" sldId="426"/>
            <ac:spMk id="49" creationId="{FBFE3618-8387-4153-870E-99EA1B9784F5}"/>
          </ac:spMkLst>
        </pc:spChg>
        <pc:spChg chg="add del mod replId">
          <ac:chgData name="Purohit, Mitt Lalitkumar" userId="S::mpurohi2@calstatela.edu::25e4def4-32c8-430a-a496-051106e6744e" providerId="AD" clId="Web-{65672C30-79A8-8BF0-1233-A3E0F53928F7}" dt="2023-12-10T22:00:17.806" v="72"/>
          <ac:spMkLst>
            <pc:docMk/>
            <pc:sldMk cId="3925244379" sldId="426"/>
            <ac:spMk id="50" creationId="{4746CF74-E79C-FEBC-1082-C947C107D456}"/>
          </ac:spMkLst>
        </pc:spChg>
        <pc:spChg chg="add del">
          <ac:chgData name="Purohit, Mitt Lalitkumar" userId="S::mpurohi2@calstatela.edu::25e4def4-32c8-430a-a496-051106e6744e" providerId="AD" clId="Web-{65672C30-79A8-8BF0-1233-A3E0F53928F7}" dt="2023-12-10T22:01:26.277" v="92"/>
          <ac:spMkLst>
            <pc:docMk/>
            <pc:sldMk cId="3925244379" sldId="426"/>
            <ac:spMk id="51" creationId="{BB99A42A-5548-4BB8-9115-A05821C360AB}"/>
          </ac:spMkLst>
        </pc:spChg>
        <pc:spChg chg="add del">
          <ac:chgData name="Purohit, Mitt Lalitkumar" userId="S::mpurohi2@calstatela.edu::25e4def4-32c8-430a-a496-051106e6744e" providerId="AD" clId="Web-{65672C30-79A8-8BF0-1233-A3E0F53928F7}" dt="2023-12-10T22:01:26.277" v="92"/>
          <ac:spMkLst>
            <pc:docMk/>
            <pc:sldMk cId="3925244379" sldId="426"/>
            <ac:spMk id="53" creationId="{D49441E5-946F-46B3-BDD2-BAD088532367}"/>
          </ac:spMkLst>
        </pc:spChg>
        <pc:spChg chg="add del">
          <ac:chgData name="Purohit, Mitt Lalitkumar" userId="S::mpurohi2@calstatela.edu::25e4def4-32c8-430a-a496-051106e6744e" providerId="AD" clId="Web-{65672C30-79A8-8BF0-1233-A3E0F53928F7}" dt="2023-12-10T22:01:14.371" v="81"/>
          <ac:spMkLst>
            <pc:docMk/>
            <pc:sldMk cId="3925244379" sldId="426"/>
            <ac:spMk id="58" creationId="{0A696357-B315-4D9E-BB00-C5180F54B082}"/>
          </ac:spMkLst>
        </pc:spChg>
        <pc:spChg chg="add del">
          <ac:chgData name="Purohit, Mitt Lalitkumar" userId="S::mpurohi2@calstatela.edu::25e4def4-32c8-430a-a496-051106e6744e" providerId="AD" clId="Web-{65672C30-79A8-8BF0-1233-A3E0F53928F7}" dt="2023-12-10T22:01:14.371" v="81"/>
          <ac:spMkLst>
            <pc:docMk/>
            <pc:sldMk cId="3925244379" sldId="426"/>
            <ac:spMk id="60" creationId="{472F6C6C-999D-43D5-AC07-AF342514404C}"/>
          </ac:spMkLst>
        </pc:spChg>
        <pc:spChg chg="add del">
          <ac:chgData name="Purohit, Mitt Lalitkumar" userId="S::mpurohi2@calstatela.edu::25e4def4-32c8-430a-a496-051106e6744e" providerId="AD" clId="Web-{65672C30-79A8-8BF0-1233-A3E0F53928F7}" dt="2023-12-10T22:01:14.371" v="81"/>
          <ac:spMkLst>
            <pc:docMk/>
            <pc:sldMk cId="3925244379" sldId="426"/>
            <ac:spMk id="62" creationId="{EC04F56B-9315-467D-9EEF-52DE7F0B5ACA}"/>
          </ac:spMkLst>
        </pc:spChg>
        <pc:spChg chg="add del">
          <ac:chgData name="Purohit, Mitt Lalitkumar" userId="S::mpurohi2@calstatela.edu::25e4def4-32c8-430a-a496-051106e6744e" providerId="AD" clId="Web-{65672C30-79A8-8BF0-1233-A3E0F53928F7}" dt="2023-12-10T22:01:23.808" v="85"/>
          <ac:spMkLst>
            <pc:docMk/>
            <pc:sldMk cId="3925244379" sldId="426"/>
            <ac:spMk id="64" creationId="{8BD30EA2-8070-48EC-BC41-2869CA1A91C1}"/>
          </ac:spMkLst>
        </pc:spChg>
        <pc:spChg chg="add del">
          <ac:chgData name="Purohit, Mitt Lalitkumar" userId="S::mpurohi2@calstatela.edu::25e4def4-32c8-430a-a496-051106e6744e" providerId="AD" clId="Web-{65672C30-79A8-8BF0-1233-A3E0F53928F7}" dt="2023-12-10T22:01:23.808" v="85"/>
          <ac:spMkLst>
            <pc:docMk/>
            <pc:sldMk cId="3925244379" sldId="426"/>
            <ac:spMk id="65" creationId="{BF40D12C-3EB2-43EA-A6B2-81D132519004}"/>
          </ac:spMkLst>
        </pc:spChg>
        <pc:spChg chg="add del">
          <ac:chgData name="Purohit, Mitt Lalitkumar" userId="S::mpurohi2@calstatela.edu::25e4def4-32c8-430a-a496-051106e6744e" providerId="AD" clId="Web-{65672C30-79A8-8BF0-1233-A3E0F53928F7}" dt="2023-12-10T22:01:23.808" v="85"/>
          <ac:spMkLst>
            <pc:docMk/>
            <pc:sldMk cId="3925244379" sldId="426"/>
            <ac:spMk id="66" creationId="{A796071E-2EB3-4DB7-AC56-CCD969349845}"/>
          </ac:spMkLst>
        </pc:spChg>
        <pc:spChg chg="add del">
          <ac:chgData name="Purohit, Mitt Lalitkumar" userId="S::mpurohi2@calstatela.edu::25e4def4-32c8-430a-a496-051106e6744e" providerId="AD" clId="Web-{65672C30-79A8-8BF0-1233-A3E0F53928F7}" dt="2023-12-10T22:01:26.261" v="89"/>
          <ac:spMkLst>
            <pc:docMk/>
            <pc:sldMk cId="3925244379" sldId="426"/>
            <ac:spMk id="71" creationId="{FBFE3618-8387-4153-870E-99EA1B9784F5}"/>
          </ac:spMkLst>
        </pc:spChg>
        <pc:spChg chg="add del">
          <ac:chgData name="Purohit, Mitt Lalitkumar" userId="S::mpurohi2@calstatela.edu::25e4def4-32c8-430a-a496-051106e6744e" providerId="AD" clId="Web-{65672C30-79A8-8BF0-1233-A3E0F53928F7}" dt="2023-12-10T22:01:26.261" v="89"/>
          <ac:spMkLst>
            <pc:docMk/>
            <pc:sldMk cId="3925244379" sldId="426"/>
            <ac:spMk id="72" creationId="{BB99A42A-5548-4BB8-9115-A05821C360AB}"/>
          </ac:spMkLst>
        </pc:spChg>
        <pc:spChg chg="add del">
          <ac:chgData name="Purohit, Mitt Lalitkumar" userId="S::mpurohi2@calstatela.edu::25e4def4-32c8-430a-a496-051106e6744e" providerId="AD" clId="Web-{65672C30-79A8-8BF0-1233-A3E0F53928F7}" dt="2023-12-10T22:01:26.261" v="89"/>
          <ac:spMkLst>
            <pc:docMk/>
            <pc:sldMk cId="3925244379" sldId="426"/>
            <ac:spMk id="73" creationId="{D49441E5-946F-46B3-BDD2-BAD088532367}"/>
          </ac:spMkLst>
        </pc:spChg>
        <pc:spChg chg="add del">
          <ac:chgData name="Purohit, Mitt Lalitkumar" userId="S::mpurohi2@calstatela.edu::25e4def4-32c8-430a-a496-051106e6744e" providerId="AD" clId="Web-{65672C30-79A8-8BF0-1233-A3E0F53928F7}" dt="2023-12-10T22:02:02.622" v="103"/>
          <ac:spMkLst>
            <pc:docMk/>
            <pc:sldMk cId="3925244379" sldId="426"/>
            <ac:spMk id="78" creationId="{8BD30EA2-8070-48EC-BC41-2869CA1A91C1}"/>
          </ac:spMkLst>
        </pc:spChg>
        <pc:spChg chg="add del">
          <ac:chgData name="Purohit, Mitt Lalitkumar" userId="S::mpurohi2@calstatela.edu::25e4def4-32c8-430a-a496-051106e6744e" providerId="AD" clId="Web-{65672C30-79A8-8BF0-1233-A3E0F53928F7}" dt="2023-12-10T22:02:02.622" v="103"/>
          <ac:spMkLst>
            <pc:docMk/>
            <pc:sldMk cId="3925244379" sldId="426"/>
            <ac:spMk id="79" creationId="{BF40D12C-3EB2-43EA-A6B2-81D132519004}"/>
          </ac:spMkLst>
        </pc:spChg>
        <pc:spChg chg="add del">
          <ac:chgData name="Purohit, Mitt Lalitkumar" userId="S::mpurohi2@calstatela.edu::25e4def4-32c8-430a-a496-051106e6744e" providerId="AD" clId="Web-{65672C30-79A8-8BF0-1233-A3E0F53928F7}" dt="2023-12-10T22:02:02.622" v="103"/>
          <ac:spMkLst>
            <pc:docMk/>
            <pc:sldMk cId="3925244379" sldId="426"/>
            <ac:spMk id="80" creationId="{A796071E-2EB3-4DB7-AC56-CCD969349845}"/>
          </ac:spMkLst>
        </pc:spChg>
        <pc:spChg chg="add del mod replId">
          <ac:chgData name="Purohit, Mitt Lalitkumar" userId="S::mpurohi2@calstatela.edu::25e4def4-32c8-430a-a496-051106e6744e" providerId="AD" clId="Web-{65672C30-79A8-8BF0-1233-A3E0F53928F7}" dt="2023-12-10T22:01:26.277" v="92"/>
          <ac:spMkLst>
            <pc:docMk/>
            <pc:sldMk cId="3925244379" sldId="426"/>
            <ac:spMk id="81" creationId="{EABD62C3-8299-4286-8F72-B77931B4505F}"/>
          </ac:spMkLst>
        </pc:spChg>
        <pc:spChg chg="add del mod replId">
          <ac:chgData name="Purohit, Mitt Lalitkumar" userId="S::mpurohi2@calstatela.edu::25e4def4-32c8-430a-a496-051106e6744e" providerId="AD" clId="Web-{65672C30-79A8-8BF0-1233-A3E0F53928F7}" dt="2023-12-10T22:01:26.277" v="92"/>
          <ac:spMkLst>
            <pc:docMk/>
            <pc:sldMk cId="3925244379" sldId="426"/>
            <ac:spMk id="82" creationId="{FEDCEED0-AF9E-FF29-01DC-6530AC924018}"/>
          </ac:spMkLst>
        </pc:spChg>
        <pc:spChg chg="add del mod replId">
          <ac:chgData name="Purohit, Mitt Lalitkumar" userId="S::mpurohi2@calstatela.edu::25e4def4-32c8-430a-a496-051106e6744e" providerId="AD" clId="Web-{65672C30-79A8-8BF0-1233-A3E0F53928F7}" dt="2023-12-10T22:01:26.277" v="92"/>
          <ac:spMkLst>
            <pc:docMk/>
            <pc:sldMk cId="3925244379" sldId="426"/>
            <ac:spMk id="84" creationId="{A1A9A36B-2CC8-4AC0-C448-72A5D3985F26}"/>
          </ac:spMkLst>
        </pc:spChg>
        <pc:spChg chg="add del">
          <ac:chgData name="Purohit, Mitt Lalitkumar" userId="S::mpurohi2@calstatela.edu::25e4def4-32c8-430a-a496-051106e6744e" providerId="AD" clId="Web-{65672C30-79A8-8BF0-1233-A3E0F53928F7}" dt="2023-12-10T22:02:02.606" v="100"/>
          <ac:spMkLst>
            <pc:docMk/>
            <pc:sldMk cId="3925244379" sldId="426"/>
            <ac:spMk id="85" creationId="{8BD30EA2-8070-48EC-BC41-2869CA1A91C1}"/>
          </ac:spMkLst>
        </pc:spChg>
        <pc:spChg chg="add del">
          <ac:chgData name="Purohit, Mitt Lalitkumar" userId="S::mpurohi2@calstatela.edu::25e4def4-32c8-430a-a496-051106e6744e" providerId="AD" clId="Web-{65672C30-79A8-8BF0-1233-A3E0F53928F7}" dt="2023-12-10T22:02:02.606" v="100"/>
          <ac:spMkLst>
            <pc:docMk/>
            <pc:sldMk cId="3925244379" sldId="426"/>
            <ac:spMk id="87" creationId="{BF40D12C-3EB2-43EA-A6B2-81D132519004}"/>
          </ac:spMkLst>
        </pc:spChg>
        <pc:spChg chg="add del">
          <ac:chgData name="Purohit, Mitt Lalitkumar" userId="S::mpurohi2@calstatela.edu::25e4def4-32c8-430a-a496-051106e6744e" providerId="AD" clId="Web-{65672C30-79A8-8BF0-1233-A3E0F53928F7}" dt="2023-12-10T22:02:02.606" v="100"/>
          <ac:spMkLst>
            <pc:docMk/>
            <pc:sldMk cId="3925244379" sldId="426"/>
            <ac:spMk id="89" creationId="{A796071E-2EB3-4DB7-AC56-CCD969349845}"/>
          </ac:spMkLst>
        </pc:spChg>
        <pc:spChg chg="add">
          <ac:chgData name="Purohit, Mitt Lalitkumar" userId="S::mpurohi2@calstatela.edu::25e4def4-32c8-430a-a496-051106e6744e" providerId="AD" clId="Web-{65672C30-79A8-8BF0-1233-A3E0F53928F7}" dt="2023-12-10T22:02:02.622" v="103"/>
          <ac:spMkLst>
            <pc:docMk/>
            <pc:sldMk cId="3925244379" sldId="426"/>
            <ac:spMk id="91" creationId="{FBFE3618-8387-4153-870E-99EA1B9784F5}"/>
          </ac:spMkLst>
        </pc:spChg>
        <pc:spChg chg="add">
          <ac:chgData name="Purohit, Mitt Lalitkumar" userId="S::mpurohi2@calstatela.edu::25e4def4-32c8-430a-a496-051106e6744e" providerId="AD" clId="Web-{65672C30-79A8-8BF0-1233-A3E0F53928F7}" dt="2023-12-10T22:02:02.622" v="103"/>
          <ac:spMkLst>
            <pc:docMk/>
            <pc:sldMk cId="3925244379" sldId="426"/>
            <ac:spMk id="92" creationId="{BB99A42A-5548-4BB8-9115-A05821C360AB}"/>
          </ac:spMkLst>
        </pc:spChg>
        <pc:spChg chg="add">
          <ac:chgData name="Purohit, Mitt Lalitkumar" userId="S::mpurohi2@calstatela.edu::25e4def4-32c8-430a-a496-051106e6744e" providerId="AD" clId="Web-{65672C30-79A8-8BF0-1233-A3E0F53928F7}" dt="2023-12-10T22:02:02.622" v="103"/>
          <ac:spMkLst>
            <pc:docMk/>
            <pc:sldMk cId="3925244379" sldId="426"/>
            <ac:spMk id="93" creationId="{D49441E5-946F-46B3-BDD2-BAD088532367}"/>
          </ac:spMkLst>
        </pc:spChg>
        <pc:spChg chg="add del mod replId">
          <ac:chgData name="Purohit, Mitt Lalitkumar" userId="S::mpurohi2@calstatela.edu::25e4def4-32c8-430a-a496-051106e6744e" providerId="AD" clId="Web-{65672C30-79A8-8BF0-1233-A3E0F53928F7}" dt="2023-12-10T22:02:02.622" v="103"/>
          <ac:spMkLst>
            <pc:docMk/>
            <pc:sldMk cId="3925244379" sldId="426"/>
            <ac:spMk id="94" creationId="{BD13F2A0-11F0-775A-54E8-C36912A3E71B}"/>
          </ac:spMkLst>
        </pc:spChg>
        <pc:spChg chg="add del mod replId">
          <ac:chgData name="Purohit, Mitt Lalitkumar" userId="S::mpurohi2@calstatela.edu::25e4def4-32c8-430a-a496-051106e6744e" providerId="AD" clId="Web-{65672C30-79A8-8BF0-1233-A3E0F53928F7}" dt="2023-12-10T22:02:02.622" v="103"/>
          <ac:spMkLst>
            <pc:docMk/>
            <pc:sldMk cId="3925244379" sldId="426"/>
            <ac:spMk id="95" creationId="{2121501C-BAB2-1DD0-9F4C-FA4E4EF1B77B}"/>
          </ac:spMkLst>
        </pc:spChg>
        <pc:spChg chg="add del mod replId">
          <ac:chgData name="Purohit, Mitt Lalitkumar" userId="S::mpurohi2@calstatela.edu::25e4def4-32c8-430a-a496-051106e6744e" providerId="AD" clId="Web-{65672C30-79A8-8BF0-1233-A3E0F53928F7}" dt="2023-12-10T22:02:02.622" v="103"/>
          <ac:spMkLst>
            <pc:docMk/>
            <pc:sldMk cId="3925244379" sldId="426"/>
            <ac:spMk id="97" creationId="{BD0F3D43-6F82-7EF7-6C16-E953C9104EC5}"/>
          </ac:spMkLst>
        </pc:spChg>
        <pc:graphicFrameChg chg="add del">
          <ac:chgData name="Purohit, Mitt Lalitkumar" userId="S::mpurohi2@calstatela.edu::25e4def4-32c8-430a-a496-051106e6744e" providerId="AD" clId="Web-{65672C30-79A8-8BF0-1233-A3E0F53928F7}" dt="2023-12-10T21:59:44.102" v="47"/>
          <ac:graphicFrameMkLst>
            <pc:docMk/>
            <pc:sldMk cId="3925244379" sldId="426"/>
            <ac:graphicFrameMk id="7" creationId="{7BE1A38E-CB71-6347-02DF-1907870750EC}"/>
          </ac:graphicFrameMkLst>
        </pc:graphicFrameChg>
        <pc:graphicFrameChg chg="add del">
          <ac:chgData name="Purohit, Mitt Lalitkumar" userId="S::mpurohi2@calstatela.edu::25e4def4-32c8-430a-a496-051106e6744e" providerId="AD" clId="Web-{65672C30-79A8-8BF0-1233-A3E0F53928F7}" dt="2023-12-10T21:59:46.852" v="51"/>
          <ac:graphicFrameMkLst>
            <pc:docMk/>
            <pc:sldMk cId="3925244379" sldId="426"/>
            <ac:graphicFrameMk id="11" creationId="{078C3021-8A2F-CB8F-5573-CD9C3548CB0A}"/>
          </ac:graphicFrameMkLst>
        </pc:graphicFrameChg>
        <pc:graphicFrameChg chg="add del">
          <ac:chgData name="Purohit, Mitt Lalitkumar" userId="S::mpurohi2@calstatela.edu::25e4def4-32c8-430a-a496-051106e6744e" providerId="AD" clId="Web-{65672C30-79A8-8BF0-1233-A3E0F53928F7}" dt="2023-12-10T21:59:49.509" v="55"/>
          <ac:graphicFrameMkLst>
            <pc:docMk/>
            <pc:sldMk cId="3925244379" sldId="426"/>
            <ac:graphicFrameMk id="15" creationId="{7BE1A38E-CB71-6347-02DF-1907870750EC}"/>
          </ac:graphicFrameMkLst>
        </pc:graphicFrameChg>
        <pc:picChg chg="add del">
          <ac:chgData name="Purohit, Mitt Lalitkumar" userId="S::mpurohi2@calstatela.edu::25e4def4-32c8-430a-a496-051106e6744e" providerId="AD" clId="Web-{65672C30-79A8-8BF0-1233-A3E0F53928F7}" dt="2023-12-10T21:59:49.509" v="55"/>
          <ac:picMkLst>
            <pc:docMk/>
            <pc:sldMk cId="3925244379" sldId="426"/>
            <ac:picMk id="4" creationId="{125846D5-B2E3-0604-F0D0-786C970328DF}"/>
          </ac:picMkLst>
        </pc:picChg>
        <pc:picChg chg="add del">
          <ac:chgData name="Purohit, Mitt Lalitkumar" userId="S::mpurohi2@calstatela.edu::25e4def4-32c8-430a-a496-051106e6744e" providerId="AD" clId="Web-{65672C30-79A8-8BF0-1233-A3E0F53928F7}" dt="2023-12-10T22:00:01.244" v="67"/>
          <ac:picMkLst>
            <pc:docMk/>
            <pc:sldMk cId="3925244379" sldId="426"/>
            <ac:picMk id="4" creationId="{1684E9FD-024F-5E76-277F-1E4ECA1D25D6}"/>
          </ac:picMkLst>
        </pc:picChg>
        <pc:picChg chg="add del">
          <ac:chgData name="Purohit, Mitt Lalitkumar" userId="S::mpurohi2@calstatela.edu::25e4def4-32c8-430a-a496-051106e6744e" providerId="AD" clId="Web-{65672C30-79A8-8BF0-1233-A3E0F53928F7}" dt="2023-12-10T21:59:58.712" v="63"/>
          <ac:picMkLst>
            <pc:docMk/>
            <pc:sldMk cId="3925244379" sldId="426"/>
            <ac:picMk id="4" creationId="{5F1BC617-AE4E-8A4E-C6B7-0504AE975AEF}"/>
          </ac:picMkLst>
        </pc:picChg>
        <pc:picChg chg="add del">
          <ac:chgData name="Purohit, Mitt Lalitkumar" userId="S::mpurohi2@calstatela.edu::25e4def4-32c8-430a-a496-051106e6744e" providerId="AD" clId="Web-{65672C30-79A8-8BF0-1233-A3E0F53928F7}" dt="2023-12-10T22:01:26.261" v="89"/>
          <ac:picMkLst>
            <pc:docMk/>
            <pc:sldMk cId="3925244379" sldId="426"/>
            <ac:picMk id="4" creationId="{6C30197B-5763-7519-F6AE-AD1C5415E099}"/>
          </ac:picMkLst>
        </pc:picChg>
        <pc:picChg chg="add del">
          <ac:chgData name="Purohit, Mitt Lalitkumar" userId="S::mpurohi2@calstatela.edu::25e4def4-32c8-430a-a496-051106e6744e" providerId="AD" clId="Web-{65672C30-79A8-8BF0-1233-A3E0F53928F7}" dt="2023-12-10T21:59:46.852" v="51"/>
          <ac:picMkLst>
            <pc:docMk/>
            <pc:sldMk cId="3925244379" sldId="426"/>
            <ac:picMk id="4" creationId="{9DFD57F6-D2F9-F6C4-EF37-C0C0403F4635}"/>
          </ac:picMkLst>
        </pc:picChg>
        <pc:picChg chg="add">
          <ac:chgData name="Purohit, Mitt Lalitkumar" userId="S::mpurohi2@calstatela.edu::25e4def4-32c8-430a-a496-051106e6744e" providerId="AD" clId="Web-{65672C30-79A8-8BF0-1233-A3E0F53928F7}" dt="2023-12-10T22:02:02.622" v="103"/>
          <ac:picMkLst>
            <pc:docMk/>
            <pc:sldMk cId="3925244379" sldId="426"/>
            <ac:picMk id="4" creationId="{ADCB2FB7-C0D4-6DD6-5C52-0EA7E836178D}"/>
          </ac:picMkLst>
        </pc:picChg>
        <pc:picChg chg="add del">
          <ac:chgData name="Purohit, Mitt Lalitkumar" userId="S::mpurohi2@calstatela.edu::25e4def4-32c8-430a-a496-051106e6744e" providerId="AD" clId="Web-{65672C30-79A8-8BF0-1233-A3E0F53928F7}" dt="2023-12-10T22:02:02.606" v="100"/>
          <ac:picMkLst>
            <pc:docMk/>
            <pc:sldMk cId="3925244379" sldId="426"/>
            <ac:picMk id="4" creationId="{C953920B-6EC5-5D27-47D9-577E88116F54}"/>
          </ac:picMkLst>
        </pc:picChg>
        <pc:picChg chg="add del">
          <ac:chgData name="Purohit, Mitt Lalitkumar" userId="S::mpurohi2@calstatela.edu::25e4def4-32c8-430a-a496-051106e6744e" providerId="AD" clId="Web-{65672C30-79A8-8BF0-1233-A3E0F53928F7}" dt="2023-12-10T22:01:14.371" v="81"/>
          <ac:picMkLst>
            <pc:docMk/>
            <pc:sldMk cId="3925244379" sldId="426"/>
            <ac:picMk id="4" creationId="{E7B848BC-6953-49EB-7998-FD00F2A3ACF0}"/>
          </ac:picMkLst>
        </pc:picChg>
        <pc:picChg chg="add del mod replId">
          <ac:chgData name="Purohit, Mitt Lalitkumar" userId="S::mpurohi2@calstatela.edu::25e4def4-32c8-430a-a496-051106e6744e" providerId="AD" clId="Web-{65672C30-79A8-8BF0-1233-A3E0F53928F7}" dt="2023-12-10T22:00:01.275" v="70"/>
          <ac:picMkLst>
            <pc:docMk/>
            <pc:sldMk cId="3925244379" sldId="426"/>
            <ac:picMk id="47" creationId="{873689DF-8075-4996-AF1A-B6AC00DCCCF3}"/>
          </ac:picMkLst>
        </pc:picChg>
        <pc:picChg chg="add del mod replId">
          <ac:chgData name="Purohit, Mitt Lalitkumar" userId="S::mpurohi2@calstatela.edu::25e4def4-32c8-430a-a496-051106e6744e" providerId="AD" clId="Web-{65672C30-79A8-8BF0-1233-A3E0F53928F7}" dt="2023-12-10T22:00:17.806" v="72"/>
          <ac:picMkLst>
            <pc:docMk/>
            <pc:sldMk cId="3925244379" sldId="426"/>
            <ac:picMk id="48" creationId="{E02CC7B2-0B11-010D-1B51-73B112610BE1}"/>
          </ac:picMkLst>
        </pc:picChg>
        <pc:picChg chg="add del mod replId">
          <ac:chgData name="Purohit, Mitt Lalitkumar" userId="S::mpurohi2@calstatela.edu::25e4def4-32c8-430a-a496-051106e6744e" providerId="AD" clId="Web-{65672C30-79A8-8BF0-1233-A3E0F53928F7}" dt="2023-12-10T22:01:26.277" v="92"/>
          <ac:picMkLst>
            <pc:docMk/>
            <pc:sldMk cId="3925244379" sldId="426"/>
            <ac:picMk id="83" creationId="{BB96BA5A-F7B7-FCE7-7C70-BFB4D50A92AE}"/>
          </ac:picMkLst>
        </pc:picChg>
        <pc:picChg chg="add del mod replId">
          <ac:chgData name="Purohit, Mitt Lalitkumar" userId="S::mpurohi2@calstatela.edu::25e4def4-32c8-430a-a496-051106e6744e" providerId="AD" clId="Web-{65672C30-79A8-8BF0-1233-A3E0F53928F7}" dt="2023-12-10T22:02:02.622" v="103"/>
          <ac:picMkLst>
            <pc:docMk/>
            <pc:sldMk cId="3925244379" sldId="426"/>
            <ac:picMk id="96" creationId="{840774F3-698A-A67F-5081-7804A6F49E0F}"/>
          </ac:picMkLst>
        </pc:picChg>
      </pc:sldChg>
      <pc:sldChg chg="modSp">
        <pc:chgData name="Purohit, Mitt Lalitkumar" userId="S::mpurohi2@calstatela.edu::25e4def4-32c8-430a-a496-051106e6744e" providerId="AD" clId="Web-{65672C30-79A8-8BF0-1233-A3E0F53928F7}" dt="2023-12-10T21:55:26.048" v="33" actId="14100"/>
        <pc:sldMkLst>
          <pc:docMk/>
          <pc:sldMk cId="494961158" sldId="427"/>
        </pc:sldMkLst>
        <pc:spChg chg="mod">
          <ac:chgData name="Purohit, Mitt Lalitkumar" userId="S::mpurohi2@calstatela.edu::25e4def4-32c8-430a-a496-051106e6744e" providerId="AD" clId="Web-{65672C30-79A8-8BF0-1233-A3E0F53928F7}" dt="2023-12-10T21:55:19.767" v="32" actId="20577"/>
          <ac:spMkLst>
            <pc:docMk/>
            <pc:sldMk cId="494961158" sldId="427"/>
            <ac:spMk id="2" creationId="{4D2618FA-36BA-ED02-CB41-2C5939070EBB}"/>
          </ac:spMkLst>
        </pc:spChg>
        <pc:spChg chg="mod">
          <ac:chgData name="Purohit, Mitt Lalitkumar" userId="S::mpurohi2@calstatela.edu::25e4def4-32c8-430a-a496-051106e6744e" providerId="AD" clId="Web-{65672C30-79A8-8BF0-1233-A3E0F53928F7}" dt="2023-12-10T21:55:26.048" v="33" actId="14100"/>
          <ac:spMkLst>
            <pc:docMk/>
            <pc:sldMk cId="494961158" sldId="427"/>
            <ac:spMk id="7" creationId="{980B580E-555B-3214-282F-1F72E96001BA}"/>
          </ac:spMkLst>
        </pc:spChg>
        <pc:picChg chg="mod">
          <ac:chgData name="Purohit, Mitt Lalitkumar" userId="S::mpurohi2@calstatela.edu::25e4def4-32c8-430a-a496-051106e6744e" providerId="AD" clId="Web-{65672C30-79A8-8BF0-1233-A3E0F53928F7}" dt="2023-12-10T21:54:10.624" v="28"/>
          <ac:picMkLst>
            <pc:docMk/>
            <pc:sldMk cId="494961158" sldId="427"/>
            <ac:picMk id="6" creationId="{3A35049F-65F1-A3A3-186C-B536CEFCBE69}"/>
          </ac:picMkLst>
        </pc:picChg>
      </pc:sldChg>
    </pc:docChg>
  </pc:docChgLst>
  <pc:docChgLst>
    <pc:chgData name="Ruiz, Solange" userId="cb41fcaf-ef11-45b8-a4da-86818b6840b8" providerId="ADAL" clId="{77DBD301-42C3-4F29-A8F1-6026B55DEADA}"/>
    <pc:docChg chg="undo custSel addSld delSld modSld sldOrd">
      <pc:chgData name="Ruiz, Solange" userId="cb41fcaf-ef11-45b8-a4da-86818b6840b8" providerId="ADAL" clId="{77DBD301-42C3-4F29-A8F1-6026B55DEADA}" dt="2023-12-11T07:37:14.798" v="931" actId="1076"/>
      <pc:docMkLst>
        <pc:docMk/>
      </pc:docMkLst>
      <pc:sldChg chg="delSp delDesignElem">
        <pc:chgData name="Ruiz, Solange" userId="cb41fcaf-ef11-45b8-a4da-86818b6840b8" providerId="ADAL" clId="{77DBD301-42C3-4F29-A8F1-6026B55DEADA}" dt="2023-12-10T08:36:33.445" v="327"/>
        <pc:sldMkLst>
          <pc:docMk/>
          <pc:sldMk cId="3733665254" sldId="390"/>
        </pc:sldMkLst>
        <pc:spChg chg="del">
          <ac:chgData name="Ruiz, Solange" userId="cb41fcaf-ef11-45b8-a4da-86818b6840b8" providerId="ADAL" clId="{77DBD301-42C3-4F29-A8F1-6026B55DEADA}" dt="2023-12-10T08:36:33.445" v="327"/>
          <ac:spMkLst>
            <pc:docMk/>
            <pc:sldMk cId="3733665254" sldId="390"/>
            <ac:spMk id="15" creationId="{5ECA07DA-4B84-9404-89AF-D9120681B9C2}"/>
          </ac:spMkLst>
        </pc:spChg>
        <pc:spChg chg="del">
          <ac:chgData name="Ruiz, Solange" userId="cb41fcaf-ef11-45b8-a4da-86818b6840b8" providerId="ADAL" clId="{77DBD301-42C3-4F29-A8F1-6026B55DEADA}" dt="2023-12-10T08:36:33.445" v="327"/>
          <ac:spMkLst>
            <pc:docMk/>
            <pc:sldMk cId="3733665254" sldId="390"/>
            <ac:spMk id="29" creationId="{19C02F80-0F41-944D-F2D9-C339523BB9C1}"/>
          </ac:spMkLst>
        </pc:spChg>
        <pc:spChg chg="del">
          <ac:chgData name="Ruiz, Solange" userId="cb41fcaf-ef11-45b8-a4da-86818b6840b8" providerId="ADAL" clId="{77DBD301-42C3-4F29-A8F1-6026B55DEADA}" dt="2023-12-10T08:36:33.445" v="327"/>
          <ac:spMkLst>
            <pc:docMk/>
            <pc:sldMk cId="3733665254" sldId="390"/>
            <ac:spMk id="43" creationId="{AFC6C740-CF7A-116D-4E23-B683A6B0E6F6}"/>
          </ac:spMkLst>
        </pc:spChg>
        <pc:spChg chg="del">
          <ac:chgData name="Ruiz, Solange" userId="cb41fcaf-ef11-45b8-a4da-86818b6840b8" providerId="ADAL" clId="{77DBD301-42C3-4F29-A8F1-6026B55DEADA}" dt="2023-12-10T08:36:33.445" v="327"/>
          <ac:spMkLst>
            <pc:docMk/>
            <pc:sldMk cId="3733665254" sldId="390"/>
            <ac:spMk id="45" creationId="{F85F7552-7AA8-1F9B-D10C-977BEEFC6A81}"/>
          </ac:spMkLst>
        </pc:spChg>
        <pc:spChg chg="del">
          <ac:chgData name="Ruiz, Solange" userId="cb41fcaf-ef11-45b8-a4da-86818b6840b8" providerId="ADAL" clId="{77DBD301-42C3-4F29-A8F1-6026B55DEADA}" dt="2023-12-10T08:36:33.445" v="327"/>
          <ac:spMkLst>
            <pc:docMk/>
            <pc:sldMk cId="3733665254" sldId="390"/>
            <ac:spMk id="47" creationId="{A9BE135B-C911-0113-57F2-619C1F8A8128}"/>
          </ac:spMkLst>
        </pc:spChg>
        <pc:grpChg chg="del">
          <ac:chgData name="Ruiz, Solange" userId="cb41fcaf-ef11-45b8-a4da-86818b6840b8" providerId="ADAL" clId="{77DBD301-42C3-4F29-A8F1-6026B55DEADA}" dt="2023-12-10T08:36:33.445" v="327"/>
          <ac:grpSpMkLst>
            <pc:docMk/>
            <pc:sldMk cId="3733665254" sldId="390"/>
            <ac:grpSpMk id="13" creationId="{B6DA8DB9-EBDD-25D0-97AC-7B0812451CE2}"/>
          </ac:grpSpMkLst>
        </pc:grpChg>
        <pc:grpChg chg="del">
          <ac:chgData name="Ruiz, Solange" userId="cb41fcaf-ef11-45b8-a4da-86818b6840b8" providerId="ADAL" clId="{77DBD301-42C3-4F29-A8F1-6026B55DEADA}" dt="2023-12-10T08:36:33.445" v="327"/>
          <ac:grpSpMkLst>
            <pc:docMk/>
            <pc:sldMk cId="3733665254" sldId="390"/>
            <ac:grpSpMk id="14" creationId="{0834C1EB-AC81-78E7-02B1-ED00A6EFC459}"/>
          </ac:grpSpMkLst>
        </pc:grpChg>
      </pc:sldChg>
      <pc:sldChg chg="delSp delDesignElem">
        <pc:chgData name="Ruiz, Solange" userId="cb41fcaf-ef11-45b8-a4da-86818b6840b8" providerId="ADAL" clId="{77DBD301-42C3-4F29-A8F1-6026B55DEADA}" dt="2023-12-10T08:36:33.445" v="327"/>
        <pc:sldMkLst>
          <pc:docMk/>
          <pc:sldMk cId="3068072395" sldId="392"/>
        </pc:sldMkLst>
        <pc:spChg chg="del">
          <ac:chgData name="Ruiz, Solange" userId="cb41fcaf-ef11-45b8-a4da-86818b6840b8" providerId="ADAL" clId="{77DBD301-42C3-4F29-A8F1-6026B55DEADA}" dt="2023-12-10T08:36:33.445" v="327"/>
          <ac:spMkLst>
            <pc:docMk/>
            <pc:sldMk cId="3068072395" sldId="392"/>
            <ac:spMk id="38" creationId="{FF1A843A-A6BC-4027-A46F-8EA29D26FEAA}"/>
          </ac:spMkLst>
        </pc:spChg>
        <pc:spChg chg="del">
          <ac:chgData name="Ruiz, Solange" userId="cb41fcaf-ef11-45b8-a4da-86818b6840b8" providerId="ADAL" clId="{77DBD301-42C3-4F29-A8F1-6026B55DEADA}" dt="2023-12-10T08:36:33.445" v="327"/>
          <ac:spMkLst>
            <pc:docMk/>
            <pc:sldMk cId="3068072395" sldId="392"/>
            <ac:spMk id="40" creationId="{2507F48C-66CC-4AFA-B9A7-360743221ECD}"/>
          </ac:spMkLst>
        </pc:spChg>
        <pc:spChg chg="del">
          <ac:chgData name="Ruiz, Solange" userId="cb41fcaf-ef11-45b8-a4da-86818b6840b8" providerId="ADAL" clId="{77DBD301-42C3-4F29-A8F1-6026B55DEADA}" dt="2023-12-10T08:36:33.445" v="327"/>
          <ac:spMkLst>
            <pc:docMk/>
            <pc:sldMk cId="3068072395" sldId="392"/>
            <ac:spMk id="42" creationId="{34542078-E6A8-432D-8A8B-24604A3A5612}"/>
          </ac:spMkLst>
        </pc:spChg>
        <pc:spChg chg="del">
          <ac:chgData name="Ruiz, Solange" userId="cb41fcaf-ef11-45b8-a4da-86818b6840b8" providerId="ADAL" clId="{77DBD301-42C3-4F29-A8F1-6026B55DEADA}" dt="2023-12-10T08:36:33.445" v="327"/>
          <ac:spMkLst>
            <pc:docMk/>
            <pc:sldMk cId="3068072395" sldId="392"/>
            <ac:spMk id="72" creationId="{B2AA32FB-B608-41B6-8760-AA1367392C6F}"/>
          </ac:spMkLst>
        </pc:spChg>
        <pc:spChg chg="del">
          <ac:chgData name="Ruiz, Solange" userId="cb41fcaf-ef11-45b8-a4da-86818b6840b8" providerId="ADAL" clId="{77DBD301-42C3-4F29-A8F1-6026B55DEADA}" dt="2023-12-10T08:36:33.445" v="327"/>
          <ac:spMkLst>
            <pc:docMk/>
            <pc:sldMk cId="3068072395" sldId="392"/>
            <ac:spMk id="74" creationId="{BCEEA0D8-22D2-4E96-ABCB-99344CEBC072}"/>
          </ac:spMkLst>
        </pc:spChg>
        <pc:grpChg chg="del">
          <ac:chgData name="Ruiz, Solange" userId="cb41fcaf-ef11-45b8-a4da-86818b6840b8" providerId="ADAL" clId="{77DBD301-42C3-4F29-A8F1-6026B55DEADA}" dt="2023-12-10T08:36:33.445" v="327"/>
          <ac:grpSpMkLst>
            <pc:docMk/>
            <pc:sldMk cId="3068072395" sldId="392"/>
            <ac:grpSpMk id="10" creationId="{027FE0C2-9C19-4FB7-81C0-06ECDD8C0511}"/>
          </ac:grpSpMkLst>
        </pc:grpChg>
        <pc:grpChg chg="del">
          <ac:chgData name="Ruiz, Solange" userId="cb41fcaf-ef11-45b8-a4da-86818b6840b8" providerId="ADAL" clId="{77DBD301-42C3-4F29-A8F1-6026B55DEADA}" dt="2023-12-10T08:36:33.445" v="327"/>
          <ac:grpSpMkLst>
            <pc:docMk/>
            <pc:sldMk cId="3068072395" sldId="392"/>
            <ac:grpSpMk id="24" creationId="{AC0D9DD5-F48B-4179-BF11-4D156DA02A0A}"/>
          </ac:grpSpMkLst>
        </pc:grpChg>
        <pc:grpChg chg="del">
          <ac:chgData name="Ruiz, Solange" userId="cb41fcaf-ef11-45b8-a4da-86818b6840b8" providerId="ADAL" clId="{77DBD301-42C3-4F29-A8F1-6026B55DEADA}" dt="2023-12-10T08:36:33.445" v="327"/>
          <ac:grpSpMkLst>
            <pc:docMk/>
            <pc:sldMk cId="3068072395" sldId="392"/>
            <ac:grpSpMk id="44" creationId="{A4E48887-9270-4938-917C-2297B0C11561}"/>
          </ac:grpSpMkLst>
        </pc:grpChg>
        <pc:grpChg chg="del">
          <ac:chgData name="Ruiz, Solange" userId="cb41fcaf-ef11-45b8-a4da-86818b6840b8" providerId="ADAL" clId="{77DBD301-42C3-4F29-A8F1-6026B55DEADA}" dt="2023-12-10T08:36:33.445" v="327"/>
          <ac:grpSpMkLst>
            <pc:docMk/>
            <pc:sldMk cId="3068072395" sldId="392"/>
            <ac:grpSpMk id="58" creationId="{C9FB5BCB-55FF-44E8-B475-CB515D39DEE7}"/>
          </ac:grpSpMkLst>
        </pc:grpChg>
      </pc:sldChg>
      <pc:sldChg chg="delSp delDesignElem">
        <pc:chgData name="Ruiz, Solange" userId="cb41fcaf-ef11-45b8-a4da-86818b6840b8" providerId="ADAL" clId="{77DBD301-42C3-4F29-A8F1-6026B55DEADA}" dt="2023-12-10T08:36:33.445" v="327"/>
        <pc:sldMkLst>
          <pc:docMk/>
          <pc:sldMk cId="1325358250" sldId="405"/>
        </pc:sldMkLst>
        <pc:spChg chg="del">
          <ac:chgData name="Ruiz, Solange" userId="cb41fcaf-ef11-45b8-a4da-86818b6840b8" providerId="ADAL" clId="{77DBD301-42C3-4F29-A8F1-6026B55DEADA}" dt="2023-12-10T08:36:33.445" v="327"/>
          <ac:spMkLst>
            <pc:docMk/>
            <pc:sldMk cId="1325358250" sldId="405"/>
            <ac:spMk id="40" creationId="{7930CC7B-1674-4BB1-B36F-D9B325A42446}"/>
          </ac:spMkLst>
        </pc:spChg>
        <pc:spChg chg="del">
          <ac:chgData name="Ruiz, Solange" userId="cb41fcaf-ef11-45b8-a4da-86818b6840b8" providerId="ADAL" clId="{77DBD301-42C3-4F29-A8F1-6026B55DEADA}" dt="2023-12-10T08:36:33.445" v="327"/>
          <ac:spMkLst>
            <pc:docMk/>
            <pc:sldMk cId="1325358250" sldId="405"/>
            <ac:spMk id="42" creationId="{05C24618-074C-47D2-A727-57045F7E67B0}"/>
          </ac:spMkLst>
        </pc:spChg>
        <pc:spChg chg="del">
          <ac:chgData name="Ruiz, Solange" userId="cb41fcaf-ef11-45b8-a4da-86818b6840b8" providerId="ADAL" clId="{77DBD301-42C3-4F29-A8F1-6026B55DEADA}" dt="2023-12-10T08:36:33.445" v="327"/>
          <ac:spMkLst>
            <pc:docMk/>
            <pc:sldMk cId="1325358250" sldId="405"/>
            <ac:spMk id="44" creationId="{C2ED0803-0133-49C2-9858-E132FF173AAD}"/>
          </ac:spMkLst>
        </pc:spChg>
        <pc:spChg chg="del">
          <ac:chgData name="Ruiz, Solange" userId="cb41fcaf-ef11-45b8-a4da-86818b6840b8" providerId="ADAL" clId="{77DBD301-42C3-4F29-A8F1-6026B55DEADA}" dt="2023-12-10T08:36:33.445" v="327"/>
          <ac:spMkLst>
            <pc:docMk/>
            <pc:sldMk cId="1325358250" sldId="405"/>
            <ac:spMk id="46" creationId="{C379F6D6-AB42-424F-9B81-E57F502B6AA6}"/>
          </ac:spMkLst>
        </pc:spChg>
        <pc:spChg chg="del">
          <ac:chgData name="Ruiz, Solange" userId="cb41fcaf-ef11-45b8-a4da-86818b6840b8" providerId="ADAL" clId="{77DBD301-42C3-4F29-A8F1-6026B55DEADA}" dt="2023-12-10T08:36:33.445" v="327"/>
          <ac:spMkLst>
            <pc:docMk/>
            <pc:sldMk cId="1325358250" sldId="405"/>
            <ac:spMk id="48" creationId="{5BAFE5D0-C0A7-4C07-B852-6F0A7CF2ADBB}"/>
          </ac:spMkLst>
        </pc:spChg>
        <pc:grpChg chg="del">
          <ac:chgData name="Ruiz, Solange" userId="cb41fcaf-ef11-45b8-a4da-86818b6840b8" providerId="ADAL" clId="{77DBD301-42C3-4F29-A8F1-6026B55DEADA}" dt="2023-12-10T08:36:33.445" v="327"/>
          <ac:grpSpMkLst>
            <pc:docMk/>
            <pc:sldMk cId="1325358250" sldId="405"/>
            <ac:grpSpMk id="12" creationId="{62F0D7F1-3AA3-41FE-962C-5DB0B5A9B079}"/>
          </ac:grpSpMkLst>
        </pc:grpChg>
        <pc:grpChg chg="del">
          <ac:chgData name="Ruiz, Solange" userId="cb41fcaf-ef11-45b8-a4da-86818b6840b8" providerId="ADAL" clId="{77DBD301-42C3-4F29-A8F1-6026B55DEADA}" dt="2023-12-10T08:36:33.445" v="327"/>
          <ac:grpSpMkLst>
            <pc:docMk/>
            <pc:sldMk cId="1325358250" sldId="405"/>
            <ac:grpSpMk id="26" creationId="{FA955F5D-8B25-4A69-9A86-1963D8A5C547}"/>
          </ac:grpSpMkLst>
        </pc:grpChg>
      </pc:sldChg>
      <pc:sldChg chg="modSp">
        <pc:chgData name="Ruiz, Solange" userId="cb41fcaf-ef11-45b8-a4da-86818b6840b8" providerId="ADAL" clId="{77DBD301-42C3-4F29-A8F1-6026B55DEADA}" dt="2023-12-10T08:36:33.445" v="327"/>
        <pc:sldMkLst>
          <pc:docMk/>
          <pc:sldMk cId="1094094199" sldId="407"/>
        </pc:sldMkLst>
        <pc:spChg chg="mod">
          <ac:chgData name="Ruiz, Solange" userId="cb41fcaf-ef11-45b8-a4da-86818b6840b8" providerId="ADAL" clId="{77DBD301-42C3-4F29-A8F1-6026B55DEADA}" dt="2023-12-10T08:36:33.445" v="327"/>
          <ac:spMkLst>
            <pc:docMk/>
            <pc:sldMk cId="1094094199" sldId="407"/>
            <ac:spMk id="5" creationId="{3B1743C7-C079-31F6-50CF-CAF5C83A5964}"/>
          </ac:spMkLst>
        </pc:spChg>
      </pc:sldChg>
      <pc:sldChg chg="addSp delSp modSp mod">
        <pc:chgData name="Ruiz, Solange" userId="cb41fcaf-ef11-45b8-a4da-86818b6840b8" providerId="ADAL" clId="{77DBD301-42C3-4F29-A8F1-6026B55DEADA}" dt="2023-12-11T07:37:14.798" v="931" actId="1076"/>
        <pc:sldMkLst>
          <pc:docMk/>
          <pc:sldMk cId="1055976481" sldId="408"/>
        </pc:sldMkLst>
        <pc:spChg chg="mod">
          <ac:chgData name="Ruiz, Solange" userId="cb41fcaf-ef11-45b8-a4da-86818b6840b8" providerId="ADAL" clId="{77DBD301-42C3-4F29-A8F1-6026B55DEADA}" dt="2023-12-11T07:35:42.311" v="917" actId="255"/>
          <ac:spMkLst>
            <pc:docMk/>
            <pc:sldMk cId="1055976481" sldId="408"/>
            <ac:spMk id="3" creationId="{660B75ED-1B8A-5924-D271-182345C9308D}"/>
          </ac:spMkLst>
        </pc:spChg>
        <pc:spChg chg="add mod">
          <ac:chgData name="Ruiz, Solange" userId="cb41fcaf-ef11-45b8-a4da-86818b6840b8" providerId="ADAL" clId="{77DBD301-42C3-4F29-A8F1-6026B55DEADA}" dt="2023-12-11T07:21:30.026" v="700" actId="1076"/>
          <ac:spMkLst>
            <pc:docMk/>
            <pc:sldMk cId="1055976481" sldId="408"/>
            <ac:spMk id="12" creationId="{65706027-6D23-F126-C7BA-A6980C2B099D}"/>
          </ac:spMkLst>
        </pc:spChg>
        <pc:spChg chg="add mod">
          <ac:chgData name="Ruiz, Solange" userId="cb41fcaf-ef11-45b8-a4da-86818b6840b8" providerId="ADAL" clId="{77DBD301-42C3-4F29-A8F1-6026B55DEADA}" dt="2023-12-11T07:36:12.192" v="919"/>
          <ac:spMkLst>
            <pc:docMk/>
            <pc:sldMk cId="1055976481" sldId="408"/>
            <ac:spMk id="13" creationId="{5A249B24-9790-77A6-1655-E2353103D8AA}"/>
          </ac:spMkLst>
        </pc:spChg>
        <pc:spChg chg="add mod">
          <ac:chgData name="Ruiz, Solange" userId="cb41fcaf-ef11-45b8-a4da-86818b6840b8" providerId="ADAL" clId="{77DBD301-42C3-4F29-A8F1-6026B55DEADA}" dt="2023-12-11T07:37:14.798" v="931" actId="1076"/>
          <ac:spMkLst>
            <pc:docMk/>
            <pc:sldMk cId="1055976481" sldId="408"/>
            <ac:spMk id="14" creationId="{6A1EF069-B916-EC30-5686-22BC5E5B7D26}"/>
          </ac:spMkLst>
        </pc:spChg>
        <pc:picChg chg="mod">
          <ac:chgData name="Ruiz, Solange" userId="cb41fcaf-ef11-45b8-a4da-86818b6840b8" providerId="ADAL" clId="{77DBD301-42C3-4F29-A8F1-6026B55DEADA}" dt="2023-12-11T07:37:10.179" v="930" actId="1076"/>
          <ac:picMkLst>
            <pc:docMk/>
            <pc:sldMk cId="1055976481" sldId="408"/>
            <ac:picMk id="7" creationId="{EFE023F1-3386-947A-3D29-27A5638CD588}"/>
          </ac:picMkLst>
        </pc:picChg>
        <pc:inkChg chg="add del">
          <ac:chgData name="Ruiz, Solange" userId="cb41fcaf-ef11-45b8-a4da-86818b6840b8" providerId="ADAL" clId="{77DBD301-42C3-4F29-A8F1-6026B55DEADA}" dt="2023-12-11T07:19:41.444" v="679" actId="9405"/>
          <ac:inkMkLst>
            <pc:docMk/>
            <pc:sldMk cId="1055976481" sldId="408"/>
            <ac:inkMk id="4" creationId="{17B428A8-A83B-9C72-4368-73891C588941}"/>
          </ac:inkMkLst>
        </pc:inkChg>
        <pc:inkChg chg="add del">
          <ac:chgData name="Ruiz, Solange" userId="cb41fcaf-ef11-45b8-a4da-86818b6840b8" providerId="ADAL" clId="{77DBD301-42C3-4F29-A8F1-6026B55DEADA}" dt="2023-12-11T07:20:21.657" v="691" actId="9405"/>
          <ac:inkMkLst>
            <pc:docMk/>
            <pc:sldMk cId="1055976481" sldId="408"/>
            <ac:inkMk id="5" creationId="{B618B1B1-6C94-1E4D-0A05-D7501B71E04E}"/>
          </ac:inkMkLst>
        </pc:inkChg>
        <pc:inkChg chg="add del">
          <ac:chgData name="Ruiz, Solange" userId="cb41fcaf-ef11-45b8-a4da-86818b6840b8" providerId="ADAL" clId="{77DBD301-42C3-4F29-A8F1-6026B55DEADA}" dt="2023-12-11T07:20:20.999" v="690" actId="9405"/>
          <ac:inkMkLst>
            <pc:docMk/>
            <pc:sldMk cId="1055976481" sldId="408"/>
            <ac:inkMk id="6" creationId="{300C33E0-40E5-62C0-E462-68349561BA4C}"/>
          </ac:inkMkLst>
        </pc:inkChg>
        <pc:inkChg chg="add del">
          <ac:chgData name="Ruiz, Solange" userId="cb41fcaf-ef11-45b8-a4da-86818b6840b8" providerId="ADAL" clId="{77DBD301-42C3-4F29-A8F1-6026B55DEADA}" dt="2023-12-11T07:20:20.581" v="689" actId="9405"/>
          <ac:inkMkLst>
            <pc:docMk/>
            <pc:sldMk cId="1055976481" sldId="408"/>
            <ac:inkMk id="8" creationId="{759BD17F-A168-983A-680C-60023F1053C0}"/>
          </ac:inkMkLst>
        </pc:inkChg>
        <pc:inkChg chg="add del">
          <ac:chgData name="Ruiz, Solange" userId="cb41fcaf-ef11-45b8-a4da-86818b6840b8" providerId="ADAL" clId="{77DBD301-42C3-4F29-A8F1-6026B55DEADA}" dt="2023-12-11T07:20:20.057" v="688" actId="9405"/>
          <ac:inkMkLst>
            <pc:docMk/>
            <pc:sldMk cId="1055976481" sldId="408"/>
            <ac:inkMk id="9" creationId="{B27A94FB-932B-D9B8-D644-CBC0E251DA0D}"/>
          </ac:inkMkLst>
        </pc:inkChg>
        <pc:inkChg chg="add del">
          <ac:chgData name="Ruiz, Solange" userId="cb41fcaf-ef11-45b8-a4da-86818b6840b8" providerId="ADAL" clId="{77DBD301-42C3-4F29-A8F1-6026B55DEADA}" dt="2023-12-11T07:20:19.371" v="687" actId="9405"/>
          <ac:inkMkLst>
            <pc:docMk/>
            <pc:sldMk cId="1055976481" sldId="408"/>
            <ac:inkMk id="10" creationId="{9CE38181-DADF-EB81-A25F-3F3FC4A34CDB}"/>
          </ac:inkMkLst>
        </pc:inkChg>
        <pc:inkChg chg="add del">
          <ac:chgData name="Ruiz, Solange" userId="cb41fcaf-ef11-45b8-a4da-86818b6840b8" providerId="ADAL" clId="{77DBD301-42C3-4F29-A8F1-6026B55DEADA}" dt="2023-12-11T07:20:06.331" v="686" actId="9405"/>
          <ac:inkMkLst>
            <pc:docMk/>
            <pc:sldMk cId="1055976481" sldId="408"/>
            <ac:inkMk id="11" creationId="{B892B324-78DA-738F-249E-D02D0C7C0B38}"/>
          </ac:inkMkLst>
        </pc:inkChg>
      </pc:sldChg>
      <pc:sldChg chg="modSp">
        <pc:chgData name="Ruiz, Solange" userId="cb41fcaf-ef11-45b8-a4da-86818b6840b8" providerId="ADAL" clId="{77DBD301-42C3-4F29-A8F1-6026B55DEADA}" dt="2023-12-10T08:36:33.445" v="327"/>
        <pc:sldMkLst>
          <pc:docMk/>
          <pc:sldMk cId="793571385" sldId="409"/>
        </pc:sldMkLst>
        <pc:spChg chg="mod">
          <ac:chgData name="Ruiz, Solange" userId="cb41fcaf-ef11-45b8-a4da-86818b6840b8" providerId="ADAL" clId="{77DBD301-42C3-4F29-A8F1-6026B55DEADA}" dt="2023-12-10T08:36:33.445" v="327"/>
          <ac:spMkLst>
            <pc:docMk/>
            <pc:sldMk cId="793571385" sldId="409"/>
            <ac:spMk id="5" creationId="{3B1743C7-C079-31F6-50CF-CAF5C83A5964}"/>
          </ac:spMkLst>
        </pc:spChg>
      </pc:sldChg>
      <pc:sldChg chg="delSp delDesignElem">
        <pc:chgData name="Ruiz, Solange" userId="cb41fcaf-ef11-45b8-a4da-86818b6840b8" providerId="ADAL" clId="{77DBD301-42C3-4F29-A8F1-6026B55DEADA}" dt="2023-12-10T08:36:33.445" v="327"/>
        <pc:sldMkLst>
          <pc:docMk/>
          <pc:sldMk cId="1127261994" sldId="411"/>
        </pc:sldMkLst>
        <pc:spChg chg="del">
          <ac:chgData name="Ruiz, Solange" userId="cb41fcaf-ef11-45b8-a4da-86818b6840b8" providerId="ADAL" clId="{77DBD301-42C3-4F29-A8F1-6026B55DEADA}" dt="2023-12-10T08:36:33.445" v="327"/>
          <ac:spMkLst>
            <pc:docMk/>
            <pc:sldMk cId="1127261994" sldId="411"/>
            <ac:spMk id="64" creationId="{7930CC7B-1674-4BB1-B36F-D9B325A42446}"/>
          </ac:spMkLst>
        </pc:spChg>
        <pc:spChg chg="del">
          <ac:chgData name="Ruiz, Solange" userId="cb41fcaf-ef11-45b8-a4da-86818b6840b8" providerId="ADAL" clId="{77DBD301-42C3-4F29-A8F1-6026B55DEADA}" dt="2023-12-10T08:36:33.445" v="327"/>
          <ac:spMkLst>
            <pc:docMk/>
            <pc:sldMk cId="1127261994" sldId="411"/>
            <ac:spMk id="65" creationId="{05C24618-074C-47D2-A727-57045F7E67B0}"/>
          </ac:spMkLst>
        </pc:spChg>
        <pc:spChg chg="del">
          <ac:chgData name="Ruiz, Solange" userId="cb41fcaf-ef11-45b8-a4da-86818b6840b8" providerId="ADAL" clId="{77DBD301-42C3-4F29-A8F1-6026B55DEADA}" dt="2023-12-10T08:36:33.445" v="327"/>
          <ac:spMkLst>
            <pc:docMk/>
            <pc:sldMk cId="1127261994" sldId="411"/>
            <ac:spMk id="66" creationId="{C8C9F670-D457-4F9E-BDA1-B6468C7782EB}"/>
          </ac:spMkLst>
        </pc:spChg>
        <pc:spChg chg="del">
          <ac:chgData name="Ruiz, Solange" userId="cb41fcaf-ef11-45b8-a4da-86818b6840b8" providerId="ADAL" clId="{77DBD301-42C3-4F29-A8F1-6026B55DEADA}" dt="2023-12-10T08:36:33.445" v="327"/>
          <ac:spMkLst>
            <pc:docMk/>
            <pc:sldMk cId="1127261994" sldId="411"/>
            <ac:spMk id="67" creationId="{240E2333-C7BB-42CB-A674-0BE0C8ED7B26}"/>
          </ac:spMkLst>
        </pc:spChg>
        <pc:spChg chg="del">
          <ac:chgData name="Ruiz, Solange" userId="cb41fcaf-ef11-45b8-a4da-86818b6840b8" providerId="ADAL" clId="{77DBD301-42C3-4F29-A8F1-6026B55DEADA}" dt="2023-12-10T08:36:33.445" v="327"/>
          <ac:spMkLst>
            <pc:docMk/>
            <pc:sldMk cId="1127261994" sldId="411"/>
            <ac:spMk id="68" creationId="{6CADF7DA-72EF-4990-9F27-D443BAF7D83E}"/>
          </ac:spMkLst>
        </pc:spChg>
        <pc:grpChg chg="del">
          <ac:chgData name="Ruiz, Solange" userId="cb41fcaf-ef11-45b8-a4da-86818b6840b8" providerId="ADAL" clId="{77DBD301-42C3-4F29-A8F1-6026B55DEADA}" dt="2023-12-10T08:36:33.445" v="327"/>
          <ac:grpSpMkLst>
            <pc:docMk/>
            <pc:sldMk cId="1127261994" sldId="411"/>
            <ac:grpSpMk id="59" creationId="{62F0D7F1-3AA3-41FE-962C-5DB0B5A9B079}"/>
          </ac:grpSpMkLst>
        </pc:grpChg>
        <pc:grpChg chg="del">
          <ac:chgData name="Ruiz, Solange" userId="cb41fcaf-ef11-45b8-a4da-86818b6840b8" providerId="ADAL" clId="{77DBD301-42C3-4F29-A8F1-6026B55DEADA}" dt="2023-12-10T08:36:33.445" v="327"/>
          <ac:grpSpMkLst>
            <pc:docMk/>
            <pc:sldMk cId="1127261994" sldId="411"/>
            <ac:grpSpMk id="63" creationId="{FA955F5D-8B25-4A69-9A86-1963D8A5C547}"/>
          </ac:grpSpMkLst>
        </pc:grpChg>
      </pc:sldChg>
      <pc:sldChg chg="delSp delDesignElem">
        <pc:chgData name="Ruiz, Solange" userId="cb41fcaf-ef11-45b8-a4da-86818b6840b8" providerId="ADAL" clId="{77DBD301-42C3-4F29-A8F1-6026B55DEADA}" dt="2023-12-10T08:36:33.445" v="327"/>
        <pc:sldMkLst>
          <pc:docMk/>
          <pc:sldMk cId="479113134" sldId="412"/>
        </pc:sldMkLst>
        <pc:spChg chg="del">
          <ac:chgData name="Ruiz, Solange" userId="cb41fcaf-ef11-45b8-a4da-86818b6840b8" providerId="ADAL" clId="{77DBD301-42C3-4F29-A8F1-6026B55DEADA}" dt="2023-12-10T08:36:33.445" v="327"/>
          <ac:spMkLst>
            <pc:docMk/>
            <pc:sldMk cId="479113134" sldId="412"/>
            <ac:spMk id="38" creationId="{1996130F-9AB5-4DE9-8574-3AF891C5C172}"/>
          </ac:spMkLst>
        </pc:spChg>
        <pc:spChg chg="del">
          <ac:chgData name="Ruiz, Solange" userId="cb41fcaf-ef11-45b8-a4da-86818b6840b8" providerId="ADAL" clId="{77DBD301-42C3-4F29-A8F1-6026B55DEADA}" dt="2023-12-10T08:36:33.445" v="327"/>
          <ac:spMkLst>
            <pc:docMk/>
            <pc:sldMk cId="479113134" sldId="412"/>
            <ac:spMk id="40" creationId="{7326F4E6-9131-42DA-97B2-0BA8D1E258AD}"/>
          </ac:spMkLst>
        </pc:spChg>
        <pc:grpChg chg="del">
          <ac:chgData name="Ruiz, Solange" userId="cb41fcaf-ef11-45b8-a4da-86818b6840b8" providerId="ADAL" clId="{77DBD301-42C3-4F29-A8F1-6026B55DEADA}" dt="2023-12-10T08:36:33.445" v="327"/>
          <ac:grpSpMkLst>
            <pc:docMk/>
            <pc:sldMk cId="479113134" sldId="412"/>
            <ac:grpSpMk id="8" creationId="{166BF9EE-F7AC-4FA5-AC7E-001B3A642F75}"/>
          </ac:grpSpMkLst>
        </pc:grpChg>
        <pc:grpChg chg="del">
          <ac:chgData name="Ruiz, Solange" userId="cb41fcaf-ef11-45b8-a4da-86818b6840b8" providerId="ADAL" clId="{77DBD301-42C3-4F29-A8F1-6026B55DEADA}" dt="2023-12-10T08:36:33.445" v="327"/>
          <ac:grpSpMkLst>
            <pc:docMk/>
            <pc:sldMk cId="479113134" sldId="412"/>
            <ac:grpSpMk id="56" creationId="{E312DBA5-56D8-42B2-BA94-28168C2A6703}"/>
          </ac:grpSpMkLst>
        </pc:grpChg>
      </pc:sldChg>
      <pc:sldChg chg="delSp delDesignElem">
        <pc:chgData name="Ruiz, Solange" userId="cb41fcaf-ef11-45b8-a4da-86818b6840b8" providerId="ADAL" clId="{77DBD301-42C3-4F29-A8F1-6026B55DEADA}" dt="2023-12-10T08:36:33.445" v="327"/>
        <pc:sldMkLst>
          <pc:docMk/>
          <pc:sldMk cId="1194186305" sldId="414"/>
        </pc:sldMkLst>
        <pc:spChg chg="del">
          <ac:chgData name="Ruiz, Solange" userId="cb41fcaf-ef11-45b8-a4da-86818b6840b8" providerId="ADAL" clId="{77DBD301-42C3-4F29-A8F1-6026B55DEADA}" dt="2023-12-10T08:36:33.445" v="327"/>
          <ac:spMkLst>
            <pc:docMk/>
            <pc:sldMk cId="1194186305" sldId="414"/>
            <ac:spMk id="38" creationId="{71B30B18-D920-4E3E-B931-1F310244C1B8}"/>
          </ac:spMkLst>
        </pc:spChg>
        <pc:spChg chg="del">
          <ac:chgData name="Ruiz, Solange" userId="cb41fcaf-ef11-45b8-a4da-86818b6840b8" providerId="ADAL" clId="{77DBD301-42C3-4F29-A8F1-6026B55DEADA}" dt="2023-12-10T08:36:33.445" v="327"/>
          <ac:spMkLst>
            <pc:docMk/>
            <pc:sldMk cId="1194186305" sldId="414"/>
            <ac:spMk id="40" creationId="{C70EF50A-66E6-460A-8AF9-47A10D0D999C}"/>
          </ac:spMkLst>
        </pc:spChg>
        <pc:spChg chg="del">
          <ac:chgData name="Ruiz, Solange" userId="cb41fcaf-ef11-45b8-a4da-86818b6840b8" providerId="ADAL" clId="{77DBD301-42C3-4F29-A8F1-6026B55DEADA}" dt="2023-12-10T08:36:33.445" v="327"/>
          <ac:spMkLst>
            <pc:docMk/>
            <pc:sldMk cId="1194186305" sldId="414"/>
            <ac:spMk id="42" creationId="{8E612726-6AD2-4BFC-B44A-BA092E156CC7}"/>
          </ac:spMkLst>
        </pc:spChg>
        <pc:spChg chg="del">
          <ac:chgData name="Ruiz, Solange" userId="cb41fcaf-ef11-45b8-a4da-86818b6840b8" providerId="ADAL" clId="{77DBD301-42C3-4F29-A8F1-6026B55DEADA}" dt="2023-12-10T08:36:33.445" v="327"/>
          <ac:spMkLst>
            <pc:docMk/>
            <pc:sldMk cId="1194186305" sldId="414"/>
            <ac:spMk id="44" creationId="{884B9C2C-FD52-48EF-8BDE-720C5030FE99}"/>
          </ac:spMkLst>
        </pc:spChg>
        <pc:spChg chg="del">
          <ac:chgData name="Ruiz, Solange" userId="cb41fcaf-ef11-45b8-a4da-86818b6840b8" providerId="ADAL" clId="{77DBD301-42C3-4F29-A8F1-6026B55DEADA}" dt="2023-12-10T08:36:33.445" v="327"/>
          <ac:spMkLst>
            <pc:docMk/>
            <pc:sldMk cId="1194186305" sldId="414"/>
            <ac:spMk id="46" creationId="{A1DE0485-65C8-4D95-9B34-C55884FC2780}"/>
          </ac:spMkLst>
        </pc:spChg>
        <pc:grpChg chg="del">
          <ac:chgData name="Ruiz, Solange" userId="cb41fcaf-ef11-45b8-a4da-86818b6840b8" providerId="ADAL" clId="{77DBD301-42C3-4F29-A8F1-6026B55DEADA}" dt="2023-12-10T08:36:33.445" v="327"/>
          <ac:grpSpMkLst>
            <pc:docMk/>
            <pc:sldMk cId="1194186305" sldId="414"/>
            <ac:grpSpMk id="10" creationId="{259C671B-1B22-4141-A9C0-2E7941FDA7C2}"/>
          </ac:grpSpMkLst>
        </pc:grpChg>
        <pc:grpChg chg="del">
          <ac:chgData name="Ruiz, Solange" userId="cb41fcaf-ef11-45b8-a4da-86818b6840b8" providerId="ADAL" clId="{77DBD301-42C3-4F29-A8F1-6026B55DEADA}" dt="2023-12-10T08:36:33.445" v="327"/>
          <ac:grpSpMkLst>
            <pc:docMk/>
            <pc:sldMk cId="1194186305" sldId="414"/>
            <ac:grpSpMk id="24" creationId="{1D56A4CE-A3F4-4CFF-9A65-C029AC17B7CF}"/>
          </ac:grpSpMkLst>
        </pc:grpChg>
      </pc:sldChg>
      <pc:sldChg chg="delSp delDesignElem">
        <pc:chgData name="Ruiz, Solange" userId="cb41fcaf-ef11-45b8-a4da-86818b6840b8" providerId="ADAL" clId="{77DBD301-42C3-4F29-A8F1-6026B55DEADA}" dt="2023-12-10T08:36:33.445" v="327"/>
        <pc:sldMkLst>
          <pc:docMk/>
          <pc:sldMk cId="3366641003" sldId="415"/>
        </pc:sldMkLst>
        <pc:spChg chg="del">
          <ac:chgData name="Ruiz, Solange" userId="cb41fcaf-ef11-45b8-a4da-86818b6840b8" providerId="ADAL" clId="{77DBD301-42C3-4F29-A8F1-6026B55DEADA}" dt="2023-12-10T08:36:33.445" v="327"/>
          <ac:spMkLst>
            <pc:docMk/>
            <pc:sldMk cId="3366641003" sldId="415"/>
            <ac:spMk id="46" creationId="{1996130F-9AB5-4DE9-8574-3AF891C5C172}"/>
          </ac:spMkLst>
        </pc:spChg>
        <pc:spChg chg="del">
          <ac:chgData name="Ruiz, Solange" userId="cb41fcaf-ef11-45b8-a4da-86818b6840b8" providerId="ADAL" clId="{77DBD301-42C3-4F29-A8F1-6026B55DEADA}" dt="2023-12-10T08:36:33.445" v="327"/>
          <ac:spMkLst>
            <pc:docMk/>
            <pc:sldMk cId="3366641003" sldId="415"/>
            <ac:spMk id="48" creationId="{3623DEAC-F39C-45D6-86DC-1033F6429528}"/>
          </ac:spMkLst>
        </pc:spChg>
        <pc:spChg chg="del">
          <ac:chgData name="Ruiz, Solange" userId="cb41fcaf-ef11-45b8-a4da-86818b6840b8" providerId="ADAL" clId="{77DBD301-42C3-4F29-A8F1-6026B55DEADA}" dt="2023-12-10T08:36:33.445" v="327"/>
          <ac:spMkLst>
            <pc:docMk/>
            <pc:sldMk cId="3366641003" sldId="415"/>
            <ac:spMk id="50" creationId="{A692209D-B607-46C3-8560-07AF72291659}"/>
          </ac:spMkLst>
        </pc:spChg>
        <pc:spChg chg="del">
          <ac:chgData name="Ruiz, Solange" userId="cb41fcaf-ef11-45b8-a4da-86818b6840b8" providerId="ADAL" clId="{77DBD301-42C3-4F29-A8F1-6026B55DEADA}" dt="2023-12-10T08:36:33.445" v="327"/>
          <ac:spMkLst>
            <pc:docMk/>
            <pc:sldMk cId="3366641003" sldId="415"/>
            <ac:spMk id="52" creationId="{94874638-CF15-4908-BC4B-4908744D0BAF}"/>
          </ac:spMkLst>
        </pc:spChg>
        <pc:spChg chg="del">
          <ac:chgData name="Ruiz, Solange" userId="cb41fcaf-ef11-45b8-a4da-86818b6840b8" providerId="ADAL" clId="{77DBD301-42C3-4F29-A8F1-6026B55DEADA}" dt="2023-12-10T08:36:33.445" v="327"/>
          <ac:spMkLst>
            <pc:docMk/>
            <pc:sldMk cId="3366641003" sldId="415"/>
            <ac:spMk id="54" creationId="{5F1B8348-CD6E-4561-A704-C232D9A2676D}"/>
          </ac:spMkLst>
        </pc:spChg>
        <pc:grpChg chg="del">
          <ac:chgData name="Ruiz, Solange" userId="cb41fcaf-ef11-45b8-a4da-86818b6840b8" providerId="ADAL" clId="{77DBD301-42C3-4F29-A8F1-6026B55DEADA}" dt="2023-12-10T08:36:33.445" v="327"/>
          <ac:grpSpMkLst>
            <pc:docMk/>
            <pc:sldMk cId="3366641003" sldId="415"/>
            <ac:grpSpMk id="18" creationId="{166BF9EE-F7AC-4FA5-AC7E-001B3A642F75}"/>
          </ac:grpSpMkLst>
        </pc:grpChg>
        <pc:grpChg chg="del">
          <ac:chgData name="Ruiz, Solange" userId="cb41fcaf-ef11-45b8-a4da-86818b6840b8" providerId="ADAL" clId="{77DBD301-42C3-4F29-A8F1-6026B55DEADA}" dt="2023-12-10T08:36:33.445" v="327"/>
          <ac:grpSpMkLst>
            <pc:docMk/>
            <pc:sldMk cId="3366641003" sldId="415"/>
            <ac:grpSpMk id="32" creationId="{E312DBA5-56D8-42B2-BA94-28168C2A6703}"/>
          </ac:grpSpMkLst>
        </pc:grpChg>
      </pc:sldChg>
      <pc:sldChg chg="delSp delDesignElem">
        <pc:chgData name="Ruiz, Solange" userId="cb41fcaf-ef11-45b8-a4da-86818b6840b8" providerId="ADAL" clId="{77DBD301-42C3-4F29-A8F1-6026B55DEADA}" dt="2023-12-10T08:36:33.445" v="327"/>
        <pc:sldMkLst>
          <pc:docMk/>
          <pc:sldMk cId="906617727" sldId="416"/>
        </pc:sldMkLst>
        <pc:spChg chg="del">
          <ac:chgData name="Ruiz, Solange" userId="cb41fcaf-ef11-45b8-a4da-86818b6840b8" providerId="ADAL" clId="{77DBD301-42C3-4F29-A8F1-6026B55DEADA}" dt="2023-12-10T08:36:33.445" v="327"/>
          <ac:spMkLst>
            <pc:docMk/>
            <pc:sldMk cId="906617727" sldId="416"/>
            <ac:spMk id="90" creationId="{502A7C95-AB91-4503-A49F-FB44EDCBDC35}"/>
          </ac:spMkLst>
        </pc:spChg>
        <pc:spChg chg="del">
          <ac:chgData name="Ruiz, Solange" userId="cb41fcaf-ef11-45b8-a4da-86818b6840b8" providerId="ADAL" clId="{77DBD301-42C3-4F29-A8F1-6026B55DEADA}" dt="2023-12-10T08:36:33.445" v="327"/>
          <ac:spMkLst>
            <pc:docMk/>
            <pc:sldMk cId="906617727" sldId="416"/>
            <ac:spMk id="117" creationId="{36B23F17-5681-4D21-9841-77AB8B73EE99}"/>
          </ac:spMkLst>
        </pc:spChg>
        <pc:spChg chg="del">
          <ac:chgData name="Ruiz, Solange" userId="cb41fcaf-ef11-45b8-a4da-86818b6840b8" providerId="ADAL" clId="{77DBD301-42C3-4F29-A8F1-6026B55DEADA}" dt="2023-12-10T08:36:33.445" v="327"/>
          <ac:spMkLst>
            <pc:docMk/>
            <pc:sldMk cId="906617727" sldId="416"/>
            <ac:spMk id="118" creationId="{8F266F0D-9297-4AB4-923F-B472FCA327D9}"/>
          </ac:spMkLst>
        </pc:spChg>
        <pc:spChg chg="del">
          <ac:chgData name="Ruiz, Solange" userId="cb41fcaf-ef11-45b8-a4da-86818b6840b8" providerId="ADAL" clId="{77DBD301-42C3-4F29-A8F1-6026B55DEADA}" dt="2023-12-10T08:36:33.445" v="327"/>
          <ac:spMkLst>
            <pc:docMk/>
            <pc:sldMk cId="906617727" sldId="416"/>
            <ac:spMk id="119" creationId="{11BCBA1E-CBAC-4DC0-847C-C300D9E8C77A}"/>
          </ac:spMkLst>
        </pc:spChg>
        <pc:spChg chg="del">
          <ac:chgData name="Ruiz, Solange" userId="cb41fcaf-ef11-45b8-a4da-86818b6840b8" providerId="ADAL" clId="{77DBD301-42C3-4F29-A8F1-6026B55DEADA}" dt="2023-12-10T08:36:33.445" v="327"/>
          <ac:spMkLst>
            <pc:docMk/>
            <pc:sldMk cId="906617727" sldId="416"/>
            <ac:spMk id="121" creationId="{F289475C-4CA6-4150-965E-1DFFEED3534C}"/>
          </ac:spMkLst>
        </pc:spChg>
        <pc:grpChg chg="del">
          <ac:chgData name="Ruiz, Solange" userId="cb41fcaf-ef11-45b8-a4da-86818b6840b8" providerId="ADAL" clId="{77DBD301-42C3-4F29-A8F1-6026B55DEADA}" dt="2023-12-10T08:36:33.445" v="327"/>
          <ac:grpSpMkLst>
            <pc:docMk/>
            <pc:sldMk cId="906617727" sldId="416"/>
            <ac:grpSpMk id="86" creationId="{F8A8AD26-C06F-49CE-AB92-7F05D0BD884D}"/>
          </ac:grpSpMkLst>
        </pc:grpChg>
        <pc:grpChg chg="del">
          <ac:chgData name="Ruiz, Solange" userId="cb41fcaf-ef11-45b8-a4da-86818b6840b8" providerId="ADAL" clId="{77DBD301-42C3-4F29-A8F1-6026B55DEADA}" dt="2023-12-10T08:36:33.445" v="327"/>
          <ac:grpSpMkLst>
            <pc:docMk/>
            <pc:sldMk cId="906617727" sldId="416"/>
            <ac:grpSpMk id="88" creationId="{1C50F7A2-3BDC-423D-85F1-EE031C214581}"/>
          </ac:grpSpMkLst>
        </pc:grpChg>
      </pc:sldChg>
      <pc:sldChg chg="delSp delDesignElem">
        <pc:chgData name="Ruiz, Solange" userId="cb41fcaf-ef11-45b8-a4da-86818b6840b8" providerId="ADAL" clId="{77DBD301-42C3-4F29-A8F1-6026B55DEADA}" dt="2023-12-10T08:36:33.445" v="327"/>
        <pc:sldMkLst>
          <pc:docMk/>
          <pc:sldMk cId="2962972534" sldId="417"/>
        </pc:sldMkLst>
        <pc:spChg chg="del">
          <ac:chgData name="Ruiz, Solange" userId="cb41fcaf-ef11-45b8-a4da-86818b6840b8" providerId="ADAL" clId="{77DBD301-42C3-4F29-A8F1-6026B55DEADA}" dt="2023-12-10T08:36:33.445" v="327"/>
          <ac:spMkLst>
            <pc:docMk/>
            <pc:sldMk cId="2962972534" sldId="417"/>
            <ac:spMk id="37" creationId="{AE2F7D72-C98C-4C79-88A4-1DD7AAE7BF3D}"/>
          </ac:spMkLst>
        </pc:spChg>
        <pc:spChg chg="del">
          <ac:chgData name="Ruiz, Solange" userId="cb41fcaf-ef11-45b8-a4da-86818b6840b8" providerId="ADAL" clId="{77DBD301-42C3-4F29-A8F1-6026B55DEADA}" dt="2023-12-10T08:36:33.445" v="327"/>
          <ac:spMkLst>
            <pc:docMk/>
            <pc:sldMk cId="2962972534" sldId="417"/>
            <ac:spMk id="39" creationId="{17BE9237-F367-4B09-A610-9AC21A4323A3}"/>
          </ac:spMkLst>
        </pc:spChg>
        <pc:spChg chg="del">
          <ac:chgData name="Ruiz, Solange" userId="cb41fcaf-ef11-45b8-a4da-86818b6840b8" providerId="ADAL" clId="{77DBD301-42C3-4F29-A8F1-6026B55DEADA}" dt="2023-12-10T08:36:33.445" v="327"/>
          <ac:spMkLst>
            <pc:docMk/>
            <pc:sldMk cId="2962972534" sldId="417"/>
            <ac:spMk id="41" creationId="{FBFE3618-8387-4153-870E-99EA1B9784F5}"/>
          </ac:spMkLst>
        </pc:spChg>
        <pc:spChg chg="del">
          <ac:chgData name="Ruiz, Solange" userId="cb41fcaf-ef11-45b8-a4da-86818b6840b8" providerId="ADAL" clId="{77DBD301-42C3-4F29-A8F1-6026B55DEADA}" dt="2023-12-10T08:36:33.445" v="327"/>
          <ac:spMkLst>
            <pc:docMk/>
            <pc:sldMk cId="2962972534" sldId="417"/>
            <ac:spMk id="43" creationId="{BB99A42A-5548-4BB8-9115-A05821C360AB}"/>
          </ac:spMkLst>
        </pc:spChg>
        <pc:spChg chg="del">
          <ac:chgData name="Ruiz, Solange" userId="cb41fcaf-ef11-45b8-a4da-86818b6840b8" providerId="ADAL" clId="{77DBD301-42C3-4F29-A8F1-6026B55DEADA}" dt="2023-12-10T08:36:33.445" v="327"/>
          <ac:spMkLst>
            <pc:docMk/>
            <pc:sldMk cId="2962972534" sldId="417"/>
            <ac:spMk id="45" creationId="{D49441E5-946F-46B3-BDD2-BAD088532367}"/>
          </ac:spMkLst>
        </pc:spChg>
        <pc:grpChg chg="del">
          <ac:chgData name="Ruiz, Solange" userId="cb41fcaf-ef11-45b8-a4da-86818b6840b8" providerId="ADAL" clId="{77DBD301-42C3-4F29-A8F1-6026B55DEADA}" dt="2023-12-10T08:36:33.445" v="327"/>
          <ac:grpSpMkLst>
            <pc:docMk/>
            <pc:sldMk cId="2962972534" sldId="417"/>
            <ac:grpSpMk id="9" creationId="{51B860BB-F934-4DE1-A930-090DD475F1A9}"/>
          </ac:grpSpMkLst>
        </pc:grpChg>
        <pc:grpChg chg="del">
          <ac:chgData name="Ruiz, Solange" userId="cb41fcaf-ef11-45b8-a4da-86818b6840b8" providerId="ADAL" clId="{77DBD301-42C3-4F29-A8F1-6026B55DEADA}" dt="2023-12-10T08:36:33.445" v="327"/>
          <ac:grpSpMkLst>
            <pc:docMk/>
            <pc:sldMk cId="2962972534" sldId="417"/>
            <ac:grpSpMk id="23" creationId="{DD17BCFA-C80F-4670-B8B9-034B5B1C8BA8}"/>
          </ac:grpSpMkLst>
        </pc:grpChg>
      </pc:sldChg>
      <pc:sldChg chg="modSp mod">
        <pc:chgData name="Ruiz, Solange" userId="cb41fcaf-ef11-45b8-a4da-86818b6840b8" providerId="ADAL" clId="{77DBD301-42C3-4F29-A8F1-6026B55DEADA}" dt="2023-12-10T07:29:25.024" v="232" actId="1076"/>
        <pc:sldMkLst>
          <pc:docMk/>
          <pc:sldMk cId="2006829308" sldId="420"/>
        </pc:sldMkLst>
        <pc:spChg chg="mod">
          <ac:chgData name="Ruiz, Solange" userId="cb41fcaf-ef11-45b8-a4da-86818b6840b8" providerId="ADAL" clId="{77DBD301-42C3-4F29-A8F1-6026B55DEADA}" dt="2023-12-10T07:23:21.281" v="25" actId="20577"/>
          <ac:spMkLst>
            <pc:docMk/>
            <pc:sldMk cId="2006829308" sldId="420"/>
            <ac:spMk id="2" creationId="{384124D8-BB2B-F3BA-215C-BD56AAE9E27F}"/>
          </ac:spMkLst>
        </pc:spChg>
        <pc:spChg chg="mod">
          <ac:chgData name="Ruiz, Solange" userId="cb41fcaf-ef11-45b8-a4da-86818b6840b8" providerId="ADAL" clId="{77DBD301-42C3-4F29-A8F1-6026B55DEADA}" dt="2023-12-10T07:29:25.024" v="232" actId="1076"/>
          <ac:spMkLst>
            <pc:docMk/>
            <pc:sldMk cId="2006829308" sldId="420"/>
            <ac:spMk id="3" creationId="{ECA1FCCF-2A71-3792-2BB6-EC7EADD80519}"/>
          </ac:spMkLst>
        </pc:spChg>
      </pc:sldChg>
      <pc:sldChg chg="delSp delDesignElem">
        <pc:chgData name="Ruiz, Solange" userId="cb41fcaf-ef11-45b8-a4da-86818b6840b8" providerId="ADAL" clId="{77DBD301-42C3-4F29-A8F1-6026B55DEADA}" dt="2023-12-10T08:36:33.445" v="327"/>
        <pc:sldMkLst>
          <pc:docMk/>
          <pc:sldMk cId="180669314" sldId="422"/>
        </pc:sldMkLst>
        <pc:spChg chg="del">
          <ac:chgData name="Ruiz, Solange" userId="cb41fcaf-ef11-45b8-a4da-86818b6840b8" providerId="ADAL" clId="{77DBD301-42C3-4F29-A8F1-6026B55DEADA}" dt="2023-12-10T08:36:33.445" v="327"/>
          <ac:spMkLst>
            <pc:docMk/>
            <pc:sldMk cId="180669314" sldId="422"/>
            <ac:spMk id="78" creationId="{A84F153B-2093-4171-BD2D-1631695C9B80}"/>
          </ac:spMkLst>
        </pc:spChg>
        <pc:spChg chg="del">
          <ac:chgData name="Ruiz, Solange" userId="cb41fcaf-ef11-45b8-a4da-86818b6840b8" providerId="ADAL" clId="{77DBD301-42C3-4F29-A8F1-6026B55DEADA}" dt="2023-12-10T08:36:33.445" v="327"/>
          <ac:spMkLst>
            <pc:docMk/>
            <pc:sldMk cId="180669314" sldId="422"/>
            <ac:spMk id="80" creationId="{99499096-7355-478E-8CCB-A47EA1B7970A}"/>
          </ac:spMkLst>
        </pc:spChg>
        <pc:spChg chg="del">
          <ac:chgData name="Ruiz, Solange" userId="cb41fcaf-ef11-45b8-a4da-86818b6840b8" providerId="ADAL" clId="{77DBD301-42C3-4F29-A8F1-6026B55DEADA}" dt="2023-12-10T08:36:33.445" v="327"/>
          <ac:spMkLst>
            <pc:docMk/>
            <pc:sldMk cId="180669314" sldId="422"/>
            <ac:spMk id="82" creationId="{B5898079-081F-4617-AC6B-4290266737B3}"/>
          </ac:spMkLst>
        </pc:spChg>
        <pc:spChg chg="del">
          <ac:chgData name="Ruiz, Solange" userId="cb41fcaf-ef11-45b8-a4da-86818b6840b8" providerId="ADAL" clId="{77DBD301-42C3-4F29-A8F1-6026B55DEADA}" dt="2023-12-10T08:36:33.445" v="327"/>
          <ac:spMkLst>
            <pc:docMk/>
            <pc:sldMk cId="180669314" sldId="422"/>
            <ac:spMk id="84" creationId="{BB829EC8-5B3D-469E-942E-5E6E569E5C9B}"/>
          </ac:spMkLst>
        </pc:spChg>
        <pc:spChg chg="del">
          <ac:chgData name="Ruiz, Solange" userId="cb41fcaf-ef11-45b8-a4da-86818b6840b8" providerId="ADAL" clId="{77DBD301-42C3-4F29-A8F1-6026B55DEADA}" dt="2023-12-10T08:36:33.445" v="327"/>
          <ac:spMkLst>
            <pc:docMk/>
            <pc:sldMk cId="180669314" sldId="422"/>
            <ac:spMk id="86" creationId="{55D72A3F-A083-4502-838A-2C32C980026F}"/>
          </ac:spMkLst>
        </pc:spChg>
        <pc:grpChg chg="del">
          <ac:chgData name="Ruiz, Solange" userId="cb41fcaf-ef11-45b8-a4da-86818b6840b8" providerId="ADAL" clId="{77DBD301-42C3-4F29-A8F1-6026B55DEADA}" dt="2023-12-10T08:36:33.445" v="327"/>
          <ac:grpSpMkLst>
            <pc:docMk/>
            <pc:sldMk cId="180669314" sldId="422"/>
            <ac:grpSpMk id="50" creationId="{EB9B5B69-A297-4D2F-8B89-529DA8A273B2}"/>
          </ac:grpSpMkLst>
        </pc:grpChg>
        <pc:grpChg chg="del">
          <ac:chgData name="Ruiz, Solange" userId="cb41fcaf-ef11-45b8-a4da-86818b6840b8" providerId="ADAL" clId="{77DBD301-42C3-4F29-A8F1-6026B55DEADA}" dt="2023-12-10T08:36:33.445" v="327"/>
          <ac:grpSpMkLst>
            <pc:docMk/>
            <pc:sldMk cId="180669314" sldId="422"/>
            <ac:grpSpMk id="64" creationId="{BC9C8D0D-644B-4B97-B83C-CC8E64361D44}"/>
          </ac:grpSpMkLst>
        </pc:grpChg>
      </pc:sldChg>
      <pc:sldChg chg="delSp delDesignElem">
        <pc:chgData name="Ruiz, Solange" userId="cb41fcaf-ef11-45b8-a4da-86818b6840b8" providerId="ADAL" clId="{77DBD301-42C3-4F29-A8F1-6026B55DEADA}" dt="2023-12-10T08:36:33.445" v="327"/>
        <pc:sldMkLst>
          <pc:docMk/>
          <pc:sldMk cId="2194040446" sldId="425"/>
        </pc:sldMkLst>
        <pc:spChg chg="del">
          <ac:chgData name="Ruiz, Solange" userId="cb41fcaf-ef11-45b8-a4da-86818b6840b8" providerId="ADAL" clId="{77DBD301-42C3-4F29-A8F1-6026B55DEADA}" dt="2023-12-10T08:36:33.445" v="327"/>
          <ac:spMkLst>
            <pc:docMk/>
            <pc:sldMk cId="2194040446" sldId="425"/>
            <ac:spMk id="9" creationId="{DCC583FC-3774-47D1-9A8B-E0DBA89CBF6F}"/>
          </ac:spMkLst>
        </pc:spChg>
        <pc:spChg chg="del">
          <ac:chgData name="Ruiz, Solange" userId="cb41fcaf-ef11-45b8-a4da-86818b6840b8" providerId="ADAL" clId="{77DBD301-42C3-4F29-A8F1-6026B55DEADA}" dt="2023-12-10T08:36:33.445" v="327"/>
          <ac:spMkLst>
            <pc:docMk/>
            <pc:sldMk cId="2194040446" sldId="425"/>
            <ac:spMk id="39" creationId="{AECDF498-6F66-4565-9FB7-10767033377B}"/>
          </ac:spMkLst>
        </pc:spChg>
        <pc:spChg chg="del">
          <ac:chgData name="Ruiz, Solange" userId="cb41fcaf-ef11-45b8-a4da-86818b6840b8" providerId="ADAL" clId="{77DBD301-42C3-4F29-A8F1-6026B55DEADA}" dt="2023-12-10T08:36:33.445" v="327"/>
          <ac:spMkLst>
            <pc:docMk/>
            <pc:sldMk cId="2194040446" sldId="425"/>
            <ac:spMk id="41" creationId="{E0779346-49CA-41C2-BD0A-62F2E1903A7B}"/>
          </ac:spMkLst>
        </pc:spChg>
        <pc:grpChg chg="del">
          <ac:chgData name="Ruiz, Solange" userId="cb41fcaf-ef11-45b8-a4da-86818b6840b8" providerId="ADAL" clId="{77DBD301-42C3-4F29-A8F1-6026B55DEADA}" dt="2023-12-10T08:36:33.445" v="327"/>
          <ac:grpSpMkLst>
            <pc:docMk/>
            <pc:sldMk cId="2194040446" sldId="425"/>
            <ac:grpSpMk id="11" creationId="{E8DDDC38-A59D-4C57-BEAA-01E57BDEF44B}"/>
          </ac:grpSpMkLst>
        </pc:grpChg>
        <pc:grpChg chg="del">
          <ac:chgData name="Ruiz, Solange" userId="cb41fcaf-ef11-45b8-a4da-86818b6840b8" providerId="ADAL" clId="{77DBD301-42C3-4F29-A8F1-6026B55DEADA}" dt="2023-12-10T08:36:33.445" v="327"/>
          <ac:grpSpMkLst>
            <pc:docMk/>
            <pc:sldMk cId="2194040446" sldId="425"/>
            <ac:grpSpMk id="25" creationId="{44251A81-4530-41B5-B8FB-DC124AC02C24}"/>
          </ac:grpSpMkLst>
        </pc:grpChg>
      </pc:sldChg>
      <pc:sldChg chg="modSp">
        <pc:chgData name="Ruiz, Solange" userId="cb41fcaf-ef11-45b8-a4da-86818b6840b8" providerId="ADAL" clId="{77DBD301-42C3-4F29-A8F1-6026B55DEADA}" dt="2023-12-10T08:36:33.445" v="327"/>
        <pc:sldMkLst>
          <pc:docMk/>
          <pc:sldMk cId="494961158" sldId="427"/>
        </pc:sldMkLst>
        <pc:spChg chg="mod">
          <ac:chgData name="Ruiz, Solange" userId="cb41fcaf-ef11-45b8-a4da-86818b6840b8" providerId="ADAL" clId="{77DBD301-42C3-4F29-A8F1-6026B55DEADA}" dt="2023-12-10T08:36:33.445" v="327"/>
          <ac:spMkLst>
            <pc:docMk/>
            <pc:sldMk cId="494961158" sldId="427"/>
            <ac:spMk id="4" creationId="{10EE69A8-6FF6-6A5A-8641-8DB49DECFB60}"/>
          </ac:spMkLst>
        </pc:spChg>
        <pc:spChg chg="mod">
          <ac:chgData name="Ruiz, Solange" userId="cb41fcaf-ef11-45b8-a4da-86818b6840b8" providerId="ADAL" clId="{77DBD301-42C3-4F29-A8F1-6026B55DEADA}" dt="2023-12-10T08:36:33.445" v="327"/>
          <ac:spMkLst>
            <pc:docMk/>
            <pc:sldMk cId="494961158" sldId="427"/>
            <ac:spMk id="5" creationId="{8094F5BB-B457-7769-E8BD-7BC432E5899A}"/>
          </ac:spMkLst>
        </pc:spChg>
      </pc:sldChg>
      <pc:sldChg chg="addSp delSp modSp del mod ord setBg setClrOvrMap">
        <pc:chgData name="Ruiz, Solange" userId="cb41fcaf-ef11-45b8-a4da-86818b6840b8" providerId="ADAL" clId="{77DBD301-42C3-4F29-A8F1-6026B55DEADA}" dt="2023-12-11T07:03:22.047" v="468" actId="2696"/>
        <pc:sldMkLst>
          <pc:docMk/>
          <pc:sldMk cId="2565728111" sldId="428"/>
        </pc:sldMkLst>
        <pc:spChg chg="add mod">
          <ac:chgData name="Ruiz, Solange" userId="cb41fcaf-ef11-45b8-a4da-86818b6840b8" providerId="ADAL" clId="{77DBD301-42C3-4F29-A8F1-6026B55DEADA}" dt="2023-12-11T06:59:23.746" v="432" actId="14100"/>
          <ac:spMkLst>
            <pc:docMk/>
            <pc:sldMk cId="2565728111" sldId="428"/>
            <ac:spMk id="2" creationId="{2C2B6F85-99D0-8FBE-6295-2629C47C2ADA}"/>
          </ac:spMkLst>
        </pc:spChg>
        <pc:spChg chg="add del">
          <ac:chgData name="Ruiz, Solange" userId="cb41fcaf-ef11-45b8-a4da-86818b6840b8" providerId="ADAL" clId="{77DBD301-42C3-4F29-A8F1-6026B55DEADA}" dt="2023-12-11T06:56:28.951" v="405" actId="26606"/>
          <ac:spMkLst>
            <pc:docMk/>
            <pc:sldMk cId="2565728111" sldId="428"/>
            <ac:spMk id="2" creationId="{693A4242-19E3-CD83-7C0A-923DCB6B5868}"/>
          </ac:spMkLst>
        </pc:spChg>
        <pc:spChg chg="del mod">
          <ac:chgData name="Ruiz, Solange" userId="cb41fcaf-ef11-45b8-a4da-86818b6840b8" providerId="ADAL" clId="{77DBD301-42C3-4F29-A8F1-6026B55DEADA}" dt="2023-12-10T11:42:02.490" v="397" actId="478"/>
          <ac:spMkLst>
            <pc:docMk/>
            <pc:sldMk cId="2565728111" sldId="428"/>
            <ac:spMk id="3" creationId="{ECA1FCCF-2A71-3792-2BB6-EC7EADD80519}"/>
          </ac:spMkLst>
        </pc:spChg>
        <pc:spChg chg="del mod replId">
          <ac:chgData name="Ruiz, Solange" userId="cb41fcaf-ef11-45b8-a4da-86818b6840b8" providerId="ADAL" clId="{77DBD301-42C3-4F29-A8F1-6026B55DEADA}" dt="2023-12-10T11:47:19.829" v="402" actId="26606"/>
          <ac:spMkLst>
            <pc:docMk/>
            <pc:sldMk cId="2565728111" sldId="428"/>
            <ac:spMk id="7" creationId="{384124D8-BB2B-F3BA-215C-BD56AAE9E27F}"/>
          </ac:spMkLst>
        </pc:spChg>
        <pc:spChg chg="add mod">
          <ac:chgData name="Ruiz, Solange" userId="cb41fcaf-ef11-45b8-a4da-86818b6840b8" providerId="ADAL" clId="{77DBD301-42C3-4F29-A8F1-6026B55DEADA}" dt="2023-12-11T07:01:09.680" v="438"/>
          <ac:spMkLst>
            <pc:docMk/>
            <pc:sldMk cId="2565728111" sldId="428"/>
            <ac:spMk id="8" creationId="{7246A1A7-C4B1-CB5F-0093-6BDC610EF503}"/>
          </ac:spMkLst>
        </pc:spChg>
        <pc:spChg chg="add mod">
          <ac:chgData name="Ruiz, Solange" userId="cb41fcaf-ef11-45b8-a4da-86818b6840b8" providerId="ADAL" clId="{77DBD301-42C3-4F29-A8F1-6026B55DEADA}" dt="2023-12-11T07:02:01.660" v="451" actId="1076"/>
          <ac:spMkLst>
            <pc:docMk/>
            <pc:sldMk cId="2565728111" sldId="428"/>
            <ac:spMk id="9" creationId="{D664A4B5-DCC9-0B35-FFA3-2DD011A23B4E}"/>
          </ac:spMkLst>
        </pc:spChg>
        <pc:spChg chg="add">
          <ac:chgData name="Ruiz, Solange" userId="cb41fcaf-ef11-45b8-a4da-86818b6840b8" providerId="ADAL" clId="{77DBD301-42C3-4F29-A8F1-6026B55DEADA}" dt="2023-12-10T11:47:19.829" v="402" actId="26606"/>
          <ac:spMkLst>
            <pc:docMk/>
            <pc:sldMk cId="2565728111" sldId="428"/>
            <ac:spMk id="38" creationId="{1996130F-9AB5-4DE9-8574-3AF891C5C172}"/>
          </ac:spMkLst>
        </pc:spChg>
        <pc:spChg chg="add">
          <ac:chgData name="Ruiz, Solange" userId="cb41fcaf-ef11-45b8-a4da-86818b6840b8" providerId="ADAL" clId="{77DBD301-42C3-4F29-A8F1-6026B55DEADA}" dt="2023-12-10T11:47:19.829" v="402" actId="26606"/>
          <ac:spMkLst>
            <pc:docMk/>
            <pc:sldMk cId="2565728111" sldId="428"/>
            <ac:spMk id="40" creationId="{3623DEAC-F39C-45D6-86DC-1033F6429528}"/>
          </ac:spMkLst>
        </pc:spChg>
        <pc:spChg chg="add">
          <ac:chgData name="Ruiz, Solange" userId="cb41fcaf-ef11-45b8-a4da-86818b6840b8" providerId="ADAL" clId="{77DBD301-42C3-4F29-A8F1-6026B55DEADA}" dt="2023-12-10T11:47:19.829" v="402" actId="26606"/>
          <ac:spMkLst>
            <pc:docMk/>
            <pc:sldMk cId="2565728111" sldId="428"/>
            <ac:spMk id="42" creationId="{A692209D-B607-46C3-8560-07AF72291659}"/>
          </ac:spMkLst>
        </pc:spChg>
        <pc:spChg chg="add">
          <ac:chgData name="Ruiz, Solange" userId="cb41fcaf-ef11-45b8-a4da-86818b6840b8" providerId="ADAL" clId="{77DBD301-42C3-4F29-A8F1-6026B55DEADA}" dt="2023-12-10T11:47:19.829" v="402" actId="26606"/>
          <ac:spMkLst>
            <pc:docMk/>
            <pc:sldMk cId="2565728111" sldId="428"/>
            <ac:spMk id="44" creationId="{94874638-CF15-4908-BC4B-4908744D0BAF}"/>
          </ac:spMkLst>
        </pc:spChg>
        <pc:spChg chg="add">
          <ac:chgData name="Ruiz, Solange" userId="cb41fcaf-ef11-45b8-a4da-86818b6840b8" providerId="ADAL" clId="{77DBD301-42C3-4F29-A8F1-6026B55DEADA}" dt="2023-12-10T11:47:19.829" v="402" actId="26606"/>
          <ac:spMkLst>
            <pc:docMk/>
            <pc:sldMk cId="2565728111" sldId="428"/>
            <ac:spMk id="46" creationId="{5F1B8348-CD6E-4561-A704-C232D9A2676D}"/>
          </ac:spMkLst>
        </pc:spChg>
        <pc:spChg chg="add">
          <ac:chgData name="Ruiz, Solange" userId="cb41fcaf-ef11-45b8-a4da-86818b6840b8" providerId="ADAL" clId="{77DBD301-42C3-4F29-A8F1-6026B55DEADA}" dt="2023-12-10T11:47:19.829" v="402" actId="26606"/>
          <ac:spMkLst>
            <pc:docMk/>
            <pc:sldMk cId="2565728111" sldId="428"/>
            <ac:spMk id="48" creationId="{257FE32D-C693-9C1D-4472-BE40236F1A4A}"/>
          </ac:spMkLst>
        </pc:spChg>
        <pc:spChg chg="add del">
          <ac:chgData name="Ruiz, Solange" userId="cb41fcaf-ef11-45b8-a4da-86818b6840b8" providerId="ADAL" clId="{77DBD301-42C3-4F29-A8F1-6026B55DEADA}" dt="2023-12-11T06:56:28.982" v="407" actId="26606"/>
          <ac:spMkLst>
            <pc:docMk/>
            <pc:sldMk cId="2565728111" sldId="428"/>
            <ac:spMk id="114" creationId="{FF1A843A-A6BC-4027-A46F-8EA29D26FEAA}"/>
          </ac:spMkLst>
        </pc:spChg>
        <pc:spChg chg="add del">
          <ac:chgData name="Ruiz, Solange" userId="cb41fcaf-ef11-45b8-a4da-86818b6840b8" providerId="ADAL" clId="{77DBD301-42C3-4F29-A8F1-6026B55DEADA}" dt="2023-12-11T06:56:28.982" v="407" actId="26606"/>
          <ac:spMkLst>
            <pc:docMk/>
            <pc:sldMk cId="2565728111" sldId="428"/>
            <ac:spMk id="116" creationId="{2507F48C-66CC-4AFA-B9A7-360743221ECD}"/>
          </ac:spMkLst>
        </pc:spChg>
        <pc:spChg chg="add del">
          <ac:chgData name="Ruiz, Solange" userId="cb41fcaf-ef11-45b8-a4da-86818b6840b8" providerId="ADAL" clId="{77DBD301-42C3-4F29-A8F1-6026B55DEADA}" dt="2023-12-11T06:56:28.982" v="407" actId="26606"/>
          <ac:spMkLst>
            <pc:docMk/>
            <pc:sldMk cId="2565728111" sldId="428"/>
            <ac:spMk id="118" creationId="{95FFA5E0-4C70-431D-A19D-18415F6C4009}"/>
          </ac:spMkLst>
        </pc:spChg>
        <pc:spChg chg="add del">
          <ac:chgData name="Ruiz, Solange" userId="cb41fcaf-ef11-45b8-a4da-86818b6840b8" providerId="ADAL" clId="{77DBD301-42C3-4F29-A8F1-6026B55DEADA}" dt="2023-12-11T06:56:28.982" v="407" actId="26606"/>
          <ac:spMkLst>
            <pc:docMk/>
            <pc:sldMk cId="2565728111" sldId="428"/>
            <ac:spMk id="120" creationId="{BBE55C11-4C41-45E4-A00F-83DEE6BB51A8}"/>
          </ac:spMkLst>
        </pc:spChg>
        <pc:spChg chg="add del">
          <ac:chgData name="Ruiz, Solange" userId="cb41fcaf-ef11-45b8-a4da-86818b6840b8" providerId="ADAL" clId="{77DBD301-42C3-4F29-A8F1-6026B55DEADA}" dt="2023-12-11T06:56:28.951" v="405" actId="26606"/>
          <ac:spMkLst>
            <pc:docMk/>
            <pc:sldMk cId="2565728111" sldId="428"/>
            <ac:spMk id="153" creationId="{FF1A843A-A6BC-4027-A46F-8EA29D26FEAA}"/>
          </ac:spMkLst>
        </pc:spChg>
        <pc:spChg chg="add del">
          <ac:chgData name="Ruiz, Solange" userId="cb41fcaf-ef11-45b8-a4da-86818b6840b8" providerId="ADAL" clId="{77DBD301-42C3-4F29-A8F1-6026B55DEADA}" dt="2023-12-11T06:56:28.951" v="405" actId="26606"/>
          <ac:spMkLst>
            <pc:docMk/>
            <pc:sldMk cId="2565728111" sldId="428"/>
            <ac:spMk id="155" creationId="{2507F48C-66CC-4AFA-B9A7-360743221ECD}"/>
          </ac:spMkLst>
        </pc:spChg>
        <pc:spChg chg="add del">
          <ac:chgData name="Ruiz, Solange" userId="cb41fcaf-ef11-45b8-a4da-86818b6840b8" providerId="ADAL" clId="{77DBD301-42C3-4F29-A8F1-6026B55DEADA}" dt="2023-12-11T06:58:12.988" v="420" actId="26606"/>
          <ac:spMkLst>
            <pc:docMk/>
            <pc:sldMk cId="2565728111" sldId="428"/>
            <ac:spMk id="157" creationId="{CADF4631-3C8F-45EE-8D19-4D3E8426B34A}"/>
          </ac:spMkLst>
        </pc:spChg>
        <pc:spChg chg="add del">
          <ac:chgData name="Ruiz, Solange" userId="cb41fcaf-ef11-45b8-a4da-86818b6840b8" providerId="ADAL" clId="{77DBD301-42C3-4F29-A8F1-6026B55DEADA}" dt="2023-12-11T06:58:12.988" v="420" actId="26606"/>
          <ac:spMkLst>
            <pc:docMk/>
            <pc:sldMk cId="2565728111" sldId="428"/>
            <ac:spMk id="187" creationId="{46FA917F-43A3-4FA3-A085-59D0DC397EFA}"/>
          </ac:spMkLst>
        </pc:spChg>
        <pc:spChg chg="add del">
          <ac:chgData name="Ruiz, Solange" userId="cb41fcaf-ef11-45b8-a4da-86818b6840b8" providerId="ADAL" clId="{77DBD301-42C3-4F29-A8F1-6026B55DEADA}" dt="2023-12-11T06:58:12.988" v="420" actId="26606"/>
          <ac:spMkLst>
            <pc:docMk/>
            <pc:sldMk cId="2565728111" sldId="428"/>
            <ac:spMk id="189" creationId="{9CBF007B-8C8C-4F79-B037-9F4C61F9F954}"/>
          </ac:spMkLst>
        </pc:spChg>
        <pc:spChg chg="add del">
          <ac:chgData name="Ruiz, Solange" userId="cb41fcaf-ef11-45b8-a4da-86818b6840b8" providerId="ADAL" clId="{77DBD301-42C3-4F29-A8F1-6026B55DEADA}" dt="2023-12-11T06:58:12.988" v="420" actId="26606"/>
          <ac:spMkLst>
            <pc:docMk/>
            <pc:sldMk cId="2565728111" sldId="428"/>
            <ac:spMk id="212" creationId="{1996130F-9AB5-4DE9-8574-3AF891C5C172}"/>
          </ac:spMkLst>
        </pc:spChg>
        <pc:spChg chg="add del">
          <ac:chgData name="Ruiz, Solange" userId="cb41fcaf-ef11-45b8-a4da-86818b6840b8" providerId="ADAL" clId="{77DBD301-42C3-4F29-A8F1-6026B55DEADA}" dt="2023-12-11T06:58:12.988" v="420" actId="26606"/>
          <ac:spMkLst>
            <pc:docMk/>
            <pc:sldMk cId="2565728111" sldId="428"/>
            <ac:spMk id="213" creationId="{3623DEAC-F39C-45D6-86DC-1033F6429528}"/>
          </ac:spMkLst>
        </pc:spChg>
        <pc:spChg chg="add del mod replId">
          <ac:chgData name="Ruiz, Solange" userId="cb41fcaf-ef11-45b8-a4da-86818b6840b8" providerId="ADAL" clId="{77DBD301-42C3-4F29-A8F1-6026B55DEADA}" dt="2023-12-11T06:58:12.988" v="420" actId="26606"/>
          <ac:spMkLst>
            <pc:docMk/>
            <pc:sldMk cId="2565728111" sldId="428"/>
            <ac:spMk id="215" creationId="{F594C9BC-6A0A-C426-A64D-5D07E0D0FF52}"/>
          </ac:spMkLst>
        </pc:spChg>
        <pc:spChg chg="add del mod replId">
          <ac:chgData name="Ruiz, Solange" userId="cb41fcaf-ef11-45b8-a4da-86818b6840b8" providerId="ADAL" clId="{77DBD301-42C3-4F29-A8F1-6026B55DEADA}" dt="2023-12-11T06:56:28.982" v="407" actId="26606"/>
          <ac:spMkLst>
            <pc:docMk/>
            <pc:sldMk cId="2565728111" sldId="428"/>
            <ac:spMk id="215" creationId="{FB20F8BD-E368-3863-69B6-4A1EFDA09B3E}"/>
          </ac:spMkLst>
        </pc:spChg>
        <pc:spChg chg="add del">
          <ac:chgData name="Ruiz, Solange" userId="cb41fcaf-ef11-45b8-a4da-86818b6840b8" providerId="ADAL" clId="{77DBD301-42C3-4F29-A8F1-6026B55DEADA}" dt="2023-12-11T06:58:39.160" v="426" actId="26606"/>
          <ac:spMkLst>
            <pc:docMk/>
            <pc:sldMk cId="2565728111" sldId="428"/>
            <ac:spMk id="246" creationId="{FF1A843A-A6BC-4027-A46F-8EA29D26FEAA}"/>
          </ac:spMkLst>
        </pc:spChg>
        <pc:spChg chg="add del">
          <ac:chgData name="Ruiz, Solange" userId="cb41fcaf-ef11-45b8-a4da-86818b6840b8" providerId="ADAL" clId="{77DBD301-42C3-4F29-A8F1-6026B55DEADA}" dt="2023-12-11T06:58:39.160" v="426" actId="26606"/>
          <ac:spMkLst>
            <pc:docMk/>
            <pc:sldMk cId="2565728111" sldId="428"/>
            <ac:spMk id="248" creationId="{2507F48C-66CC-4AFA-B9A7-360743221ECD}"/>
          </ac:spMkLst>
        </pc:spChg>
        <pc:spChg chg="add del mod replId">
          <ac:chgData name="Ruiz, Solange" userId="cb41fcaf-ef11-45b8-a4da-86818b6840b8" providerId="ADAL" clId="{77DBD301-42C3-4F29-A8F1-6026B55DEADA}" dt="2023-12-11T06:58:39.160" v="426" actId="26606"/>
          <ac:spMkLst>
            <pc:docMk/>
            <pc:sldMk cId="2565728111" sldId="428"/>
            <ac:spMk id="250" creationId="{F1EB98B8-1D73-8DFC-0AE7-4BC23E45A89B}"/>
          </ac:spMkLst>
        </pc:spChg>
        <pc:spChg chg="add">
          <ac:chgData name="Ruiz, Solange" userId="cb41fcaf-ef11-45b8-a4da-86818b6840b8" providerId="ADAL" clId="{77DBD301-42C3-4F29-A8F1-6026B55DEADA}" dt="2023-12-11T06:58:39.160" v="426" actId="26606"/>
          <ac:spMkLst>
            <pc:docMk/>
            <pc:sldMk cId="2565728111" sldId="428"/>
            <ac:spMk id="281" creationId="{1996130F-9AB5-4DE9-8574-3AF891C5C172}"/>
          </ac:spMkLst>
        </pc:spChg>
        <pc:spChg chg="add">
          <ac:chgData name="Ruiz, Solange" userId="cb41fcaf-ef11-45b8-a4da-86818b6840b8" providerId="ADAL" clId="{77DBD301-42C3-4F29-A8F1-6026B55DEADA}" dt="2023-12-11T06:58:39.160" v="426" actId="26606"/>
          <ac:spMkLst>
            <pc:docMk/>
            <pc:sldMk cId="2565728111" sldId="428"/>
            <ac:spMk id="283" creationId="{3623DEAC-F39C-45D6-86DC-1033F6429528}"/>
          </ac:spMkLst>
        </pc:spChg>
        <pc:grpChg chg="add">
          <ac:chgData name="Ruiz, Solange" userId="cb41fcaf-ef11-45b8-a4da-86818b6840b8" providerId="ADAL" clId="{77DBD301-42C3-4F29-A8F1-6026B55DEADA}" dt="2023-12-10T11:47:19.829" v="402" actId="26606"/>
          <ac:grpSpMkLst>
            <pc:docMk/>
            <pc:sldMk cId="2565728111" sldId="428"/>
            <ac:grpSpMk id="10" creationId="{166BF9EE-F7AC-4FA5-AC7E-001B3A642F75}"/>
          </ac:grpSpMkLst>
        </pc:grpChg>
        <pc:grpChg chg="add">
          <ac:chgData name="Ruiz, Solange" userId="cb41fcaf-ef11-45b8-a4da-86818b6840b8" providerId="ADAL" clId="{77DBD301-42C3-4F29-A8F1-6026B55DEADA}" dt="2023-12-10T11:47:19.829" v="402" actId="26606"/>
          <ac:grpSpMkLst>
            <pc:docMk/>
            <pc:sldMk cId="2565728111" sldId="428"/>
            <ac:grpSpMk id="24" creationId="{E312DBA5-56D8-42B2-BA94-28168C2A6703}"/>
          </ac:grpSpMkLst>
        </pc:grpChg>
        <pc:grpChg chg="add del">
          <ac:chgData name="Ruiz, Solange" userId="cb41fcaf-ef11-45b8-a4da-86818b6840b8" providerId="ADAL" clId="{77DBD301-42C3-4F29-A8F1-6026B55DEADA}" dt="2023-12-11T06:56:28.982" v="407" actId="26606"/>
          <ac:grpSpMkLst>
            <pc:docMk/>
            <pc:sldMk cId="2565728111" sldId="428"/>
            <ac:grpSpMk id="86" creationId="{027FE0C2-9C19-4FB7-81C0-06ECDD8C0511}"/>
          </ac:grpSpMkLst>
        </pc:grpChg>
        <pc:grpChg chg="add del">
          <ac:chgData name="Ruiz, Solange" userId="cb41fcaf-ef11-45b8-a4da-86818b6840b8" providerId="ADAL" clId="{77DBD301-42C3-4F29-A8F1-6026B55DEADA}" dt="2023-12-11T06:56:28.982" v="407" actId="26606"/>
          <ac:grpSpMkLst>
            <pc:docMk/>
            <pc:sldMk cId="2565728111" sldId="428"/>
            <ac:grpSpMk id="100" creationId="{AC0D9DD5-F48B-4179-BF11-4D156DA02A0A}"/>
          </ac:grpSpMkLst>
        </pc:grpChg>
        <pc:grpChg chg="add del">
          <ac:chgData name="Ruiz, Solange" userId="cb41fcaf-ef11-45b8-a4da-86818b6840b8" providerId="ADAL" clId="{77DBD301-42C3-4F29-A8F1-6026B55DEADA}" dt="2023-12-11T06:56:28.951" v="405" actId="26606"/>
          <ac:grpSpMkLst>
            <pc:docMk/>
            <pc:sldMk cId="2565728111" sldId="428"/>
            <ac:grpSpMk id="125" creationId="{027FE0C2-9C19-4FB7-81C0-06ECDD8C0511}"/>
          </ac:grpSpMkLst>
        </pc:grpChg>
        <pc:grpChg chg="add del">
          <ac:chgData name="Ruiz, Solange" userId="cb41fcaf-ef11-45b8-a4da-86818b6840b8" providerId="ADAL" clId="{77DBD301-42C3-4F29-A8F1-6026B55DEADA}" dt="2023-12-11T06:56:28.951" v="405" actId="26606"/>
          <ac:grpSpMkLst>
            <pc:docMk/>
            <pc:sldMk cId="2565728111" sldId="428"/>
            <ac:grpSpMk id="139" creationId="{AC0D9DD5-F48B-4179-BF11-4D156DA02A0A}"/>
          </ac:grpSpMkLst>
        </pc:grpChg>
        <pc:grpChg chg="add del">
          <ac:chgData name="Ruiz, Solange" userId="cb41fcaf-ef11-45b8-a4da-86818b6840b8" providerId="ADAL" clId="{77DBD301-42C3-4F29-A8F1-6026B55DEADA}" dt="2023-12-11T06:58:12.988" v="420" actId="26606"/>
          <ac:grpSpMkLst>
            <pc:docMk/>
            <pc:sldMk cId="2565728111" sldId="428"/>
            <ac:grpSpMk id="158" creationId="{166BF9EE-F7AC-4FA5-AC7E-001B3A642F75}"/>
          </ac:grpSpMkLst>
        </pc:grpChg>
        <pc:grpChg chg="add del">
          <ac:chgData name="Ruiz, Solange" userId="cb41fcaf-ef11-45b8-a4da-86818b6840b8" providerId="ADAL" clId="{77DBD301-42C3-4F29-A8F1-6026B55DEADA}" dt="2023-12-11T06:58:12.988" v="420" actId="26606"/>
          <ac:grpSpMkLst>
            <pc:docMk/>
            <pc:sldMk cId="2565728111" sldId="428"/>
            <ac:grpSpMk id="159" creationId="{F291099C-17EE-4E0E-B096-C79975050035}"/>
          </ac:grpSpMkLst>
        </pc:grpChg>
        <pc:grpChg chg="add del">
          <ac:chgData name="Ruiz, Solange" userId="cb41fcaf-ef11-45b8-a4da-86818b6840b8" providerId="ADAL" clId="{77DBD301-42C3-4F29-A8F1-6026B55DEADA}" dt="2023-12-11T06:58:12.988" v="420" actId="26606"/>
          <ac:grpSpMkLst>
            <pc:docMk/>
            <pc:sldMk cId="2565728111" sldId="428"/>
            <ac:grpSpMk id="173" creationId="{6A54B62D-FC5C-4E1A-8D8B-279576FE5379}"/>
          </ac:grpSpMkLst>
        </pc:grpChg>
        <pc:grpChg chg="add del">
          <ac:chgData name="Ruiz, Solange" userId="cb41fcaf-ef11-45b8-a4da-86818b6840b8" providerId="ADAL" clId="{77DBD301-42C3-4F29-A8F1-6026B55DEADA}" dt="2023-12-11T06:58:12.988" v="420" actId="26606"/>
          <ac:grpSpMkLst>
            <pc:docMk/>
            <pc:sldMk cId="2565728111" sldId="428"/>
            <ac:grpSpMk id="199" creationId="{E312DBA5-56D8-42B2-BA94-28168C2A6703}"/>
          </ac:grpSpMkLst>
        </pc:grpChg>
        <pc:grpChg chg="add del">
          <ac:chgData name="Ruiz, Solange" userId="cb41fcaf-ef11-45b8-a4da-86818b6840b8" providerId="ADAL" clId="{77DBD301-42C3-4F29-A8F1-6026B55DEADA}" dt="2023-12-11T06:58:39.160" v="426" actId="26606"/>
          <ac:grpSpMkLst>
            <pc:docMk/>
            <pc:sldMk cId="2565728111" sldId="428"/>
            <ac:grpSpMk id="218" creationId="{027FE0C2-9C19-4FB7-81C0-06ECDD8C0511}"/>
          </ac:grpSpMkLst>
        </pc:grpChg>
        <pc:grpChg chg="add del">
          <ac:chgData name="Ruiz, Solange" userId="cb41fcaf-ef11-45b8-a4da-86818b6840b8" providerId="ADAL" clId="{77DBD301-42C3-4F29-A8F1-6026B55DEADA}" dt="2023-12-11T06:58:39.160" v="426" actId="26606"/>
          <ac:grpSpMkLst>
            <pc:docMk/>
            <pc:sldMk cId="2565728111" sldId="428"/>
            <ac:grpSpMk id="232" creationId="{AC0D9DD5-F48B-4179-BF11-4D156DA02A0A}"/>
          </ac:grpSpMkLst>
        </pc:grpChg>
        <pc:grpChg chg="add">
          <ac:chgData name="Ruiz, Solange" userId="cb41fcaf-ef11-45b8-a4da-86818b6840b8" providerId="ADAL" clId="{77DBD301-42C3-4F29-A8F1-6026B55DEADA}" dt="2023-12-11T06:58:39.160" v="426" actId="26606"/>
          <ac:grpSpMkLst>
            <pc:docMk/>
            <pc:sldMk cId="2565728111" sldId="428"/>
            <ac:grpSpMk id="253" creationId="{166BF9EE-F7AC-4FA5-AC7E-001B3A642F75}"/>
          </ac:grpSpMkLst>
        </pc:grpChg>
        <pc:grpChg chg="add">
          <ac:chgData name="Ruiz, Solange" userId="cb41fcaf-ef11-45b8-a4da-86818b6840b8" providerId="ADAL" clId="{77DBD301-42C3-4F29-A8F1-6026B55DEADA}" dt="2023-12-11T06:58:39.160" v="426" actId="26606"/>
          <ac:grpSpMkLst>
            <pc:docMk/>
            <pc:sldMk cId="2565728111" sldId="428"/>
            <ac:grpSpMk id="267" creationId="{E312DBA5-56D8-42B2-BA94-28168C2A6703}"/>
          </ac:grpSpMkLst>
        </pc:grpChg>
        <pc:picChg chg="add del">
          <ac:chgData name="Ruiz, Solange" userId="cb41fcaf-ef11-45b8-a4da-86818b6840b8" providerId="ADAL" clId="{77DBD301-42C3-4F29-A8F1-6026B55DEADA}" dt="2023-12-11T06:56:28.951" v="405" actId="26606"/>
          <ac:picMkLst>
            <pc:docMk/>
            <pc:sldMk cId="2565728111" sldId="428"/>
            <ac:picMk id="3" creationId="{6195CD16-158F-A42E-1C6D-769AE1908C1A}"/>
          </ac:picMkLst>
        </pc:picChg>
        <pc:picChg chg="add del mod">
          <ac:chgData name="Ruiz, Solange" userId="cb41fcaf-ef11-45b8-a4da-86818b6840b8" providerId="ADAL" clId="{77DBD301-42C3-4F29-A8F1-6026B55DEADA}" dt="2023-12-11T06:57:37.609" v="417" actId="478"/>
          <ac:picMkLst>
            <pc:docMk/>
            <pc:sldMk cId="2565728111" sldId="428"/>
            <ac:picMk id="3" creationId="{F02050B3-22D2-06EF-8049-BB6B53420E80}"/>
          </ac:picMkLst>
        </pc:picChg>
        <pc:picChg chg="add del mod">
          <ac:chgData name="Ruiz, Solange" userId="cb41fcaf-ef11-45b8-a4da-86818b6840b8" providerId="ADAL" clId="{77DBD301-42C3-4F29-A8F1-6026B55DEADA}" dt="2023-12-11T06:58:24.728" v="423" actId="478"/>
          <ac:picMkLst>
            <pc:docMk/>
            <pc:sldMk cId="2565728111" sldId="428"/>
            <ac:picMk id="4" creationId="{26C21E0E-A6D7-8883-2EFF-7373F3ADFA1B}"/>
          </ac:picMkLst>
        </pc:picChg>
        <pc:picChg chg="add del mod">
          <ac:chgData name="Ruiz, Solange" userId="cb41fcaf-ef11-45b8-a4da-86818b6840b8" providerId="ADAL" clId="{77DBD301-42C3-4F29-A8F1-6026B55DEADA}" dt="2023-12-10T08:30:40.157" v="266" actId="478"/>
          <ac:picMkLst>
            <pc:docMk/>
            <pc:sldMk cId="2565728111" sldId="428"/>
            <ac:picMk id="4" creationId="{C841F385-1C7F-033C-C128-8AB87D636139}"/>
          </ac:picMkLst>
        </pc:picChg>
        <pc:picChg chg="add">
          <ac:chgData name="Ruiz, Solange" userId="cb41fcaf-ef11-45b8-a4da-86818b6840b8" providerId="ADAL" clId="{77DBD301-42C3-4F29-A8F1-6026B55DEADA}" dt="2023-12-10T11:47:19.829" v="402" actId="26606"/>
          <ac:picMkLst>
            <pc:docMk/>
            <pc:sldMk cId="2565728111" sldId="428"/>
            <ac:picMk id="5" creationId="{A0DBA9C0-ED59-5199-27F0-C46BB44E80C3}"/>
          </ac:picMkLst>
        </pc:picChg>
        <pc:picChg chg="add mod">
          <ac:chgData name="Ruiz, Solange" userId="cb41fcaf-ef11-45b8-a4da-86818b6840b8" providerId="ADAL" clId="{77DBD301-42C3-4F29-A8F1-6026B55DEADA}" dt="2023-12-11T07:00:33.314" v="436" actId="14100"/>
          <ac:picMkLst>
            <pc:docMk/>
            <pc:sldMk cId="2565728111" sldId="428"/>
            <ac:picMk id="7" creationId="{3B2C0A74-D70B-7721-6D25-96EF7B1C7E36}"/>
          </ac:picMkLst>
        </pc:picChg>
        <pc:picChg chg="add del mod replId">
          <ac:chgData name="Ruiz, Solange" userId="cb41fcaf-ef11-45b8-a4da-86818b6840b8" providerId="ADAL" clId="{77DBD301-42C3-4F29-A8F1-6026B55DEADA}" dt="2023-12-10T11:47:19.829" v="402" actId="26606"/>
          <ac:picMkLst>
            <pc:docMk/>
            <pc:sldMk cId="2565728111" sldId="428"/>
            <ac:picMk id="8" creationId="{02F9D81F-F2BC-F400-8F47-8A69646010BD}"/>
          </ac:picMkLst>
        </pc:picChg>
        <pc:picChg chg="add del mod replId">
          <ac:chgData name="Ruiz, Solange" userId="cb41fcaf-ef11-45b8-a4da-86818b6840b8" providerId="ADAL" clId="{77DBD301-42C3-4F29-A8F1-6026B55DEADA}" dt="2023-12-11T06:56:28.982" v="407" actId="26606"/>
          <ac:picMkLst>
            <pc:docMk/>
            <pc:sldMk cId="2565728111" sldId="428"/>
            <ac:picMk id="214" creationId="{F7A490D3-819A-27A8-BE5E-CE2F4059EC38}"/>
          </ac:picMkLst>
        </pc:picChg>
        <pc:picChg chg="add del mod replId">
          <ac:chgData name="Ruiz, Solange" userId="cb41fcaf-ef11-45b8-a4da-86818b6840b8" providerId="ADAL" clId="{77DBD301-42C3-4F29-A8F1-6026B55DEADA}" dt="2023-12-11T06:58:12.988" v="420" actId="26606"/>
          <ac:picMkLst>
            <pc:docMk/>
            <pc:sldMk cId="2565728111" sldId="428"/>
            <ac:picMk id="216" creationId="{205CEC24-C030-2874-6D8C-CE63B9697706}"/>
          </ac:picMkLst>
        </pc:picChg>
        <pc:picChg chg="add del mod replId">
          <ac:chgData name="Ruiz, Solange" userId="cb41fcaf-ef11-45b8-a4da-86818b6840b8" providerId="ADAL" clId="{77DBD301-42C3-4F29-A8F1-6026B55DEADA}" dt="2023-12-11T06:58:39.160" v="426" actId="26606"/>
          <ac:picMkLst>
            <pc:docMk/>
            <pc:sldMk cId="2565728111" sldId="428"/>
            <ac:picMk id="251" creationId="{AA2EF76F-2AD5-F59B-3831-7708F9E1C78D}"/>
          </ac:picMkLst>
        </pc:picChg>
      </pc:sldChg>
      <pc:sldChg chg="delSp delDesignElem">
        <pc:chgData name="Ruiz, Solange" userId="cb41fcaf-ef11-45b8-a4da-86818b6840b8" providerId="ADAL" clId="{77DBD301-42C3-4F29-A8F1-6026B55DEADA}" dt="2023-12-10T08:36:33.445" v="327"/>
        <pc:sldMkLst>
          <pc:docMk/>
          <pc:sldMk cId="2258589343" sldId="429"/>
        </pc:sldMkLst>
        <pc:spChg chg="del">
          <ac:chgData name="Ruiz, Solange" userId="cb41fcaf-ef11-45b8-a4da-86818b6840b8" providerId="ADAL" clId="{77DBD301-42C3-4F29-A8F1-6026B55DEADA}" dt="2023-12-10T08:36:33.445" v="327"/>
          <ac:spMkLst>
            <pc:docMk/>
            <pc:sldMk cId="2258589343" sldId="429"/>
            <ac:spMk id="15" creationId="{5ECA07DA-4B84-9404-89AF-D9120681B9C2}"/>
          </ac:spMkLst>
        </pc:spChg>
        <pc:spChg chg="del">
          <ac:chgData name="Ruiz, Solange" userId="cb41fcaf-ef11-45b8-a4da-86818b6840b8" providerId="ADAL" clId="{77DBD301-42C3-4F29-A8F1-6026B55DEADA}" dt="2023-12-10T08:36:33.445" v="327"/>
          <ac:spMkLst>
            <pc:docMk/>
            <pc:sldMk cId="2258589343" sldId="429"/>
            <ac:spMk id="29" creationId="{19C02F80-0F41-944D-F2D9-C339523BB9C1}"/>
          </ac:spMkLst>
        </pc:spChg>
        <pc:spChg chg="del">
          <ac:chgData name="Ruiz, Solange" userId="cb41fcaf-ef11-45b8-a4da-86818b6840b8" providerId="ADAL" clId="{77DBD301-42C3-4F29-A8F1-6026B55DEADA}" dt="2023-12-10T08:36:33.445" v="327"/>
          <ac:spMkLst>
            <pc:docMk/>
            <pc:sldMk cId="2258589343" sldId="429"/>
            <ac:spMk id="43" creationId="{AFC6C740-CF7A-116D-4E23-B683A6B0E6F6}"/>
          </ac:spMkLst>
        </pc:spChg>
        <pc:spChg chg="del">
          <ac:chgData name="Ruiz, Solange" userId="cb41fcaf-ef11-45b8-a4da-86818b6840b8" providerId="ADAL" clId="{77DBD301-42C3-4F29-A8F1-6026B55DEADA}" dt="2023-12-10T08:36:33.445" v="327"/>
          <ac:spMkLst>
            <pc:docMk/>
            <pc:sldMk cId="2258589343" sldId="429"/>
            <ac:spMk id="45" creationId="{F85F7552-7AA8-1F9B-D10C-977BEEFC6A81}"/>
          </ac:spMkLst>
        </pc:spChg>
        <pc:spChg chg="del">
          <ac:chgData name="Ruiz, Solange" userId="cb41fcaf-ef11-45b8-a4da-86818b6840b8" providerId="ADAL" clId="{77DBD301-42C3-4F29-A8F1-6026B55DEADA}" dt="2023-12-10T08:36:33.445" v="327"/>
          <ac:spMkLst>
            <pc:docMk/>
            <pc:sldMk cId="2258589343" sldId="429"/>
            <ac:spMk id="47" creationId="{A9BE135B-C911-0113-57F2-619C1F8A8128}"/>
          </ac:spMkLst>
        </pc:spChg>
        <pc:grpChg chg="del">
          <ac:chgData name="Ruiz, Solange" userId="cb41fcaf-ef11-45b8-a4da-86818b6840b8" providerId="ADAL" clId="{77DBD301-42C3-4F29-A8F1-6026B55DEADA}" dt="2023-12-10T08:36:33.445" v="327"/>
          <ac:grpSpMkLst>
            <pc:docMk/>
            <pc:sldMk cId="2258589343" sldId="429"/>
            <ac:grpSpMk id="13" creationId="{B6DA8DB9-EBDD-25D0-97AC-7B0812451CE2}"/>
          </ac:grpSpMkLst>
        </pc:grpChg>
        <pc:grpChg chg="del">
          <ac:chgData name="Ruiz, Solange" userId="cb41fcaf-ef11-45b8-a4da-86818b6840b8" providerId="ADAL" clId="{77DBD301-42C3-4F29-A8F1-6026B55DEADA}" dt="2023-12-10T08:36:33.445" v="327"/>
          <ac:grpSpMkLst>
            <pc:docMk/>
            <pc:sldMk cId="2258589343" sldId="429"/>
            <ac:grpSpMk id="14" creationId="{0834C1EB-AC81-78E7-02B1-ED00A6EFC459}"/>
          </ac:grpSpMkLst>
        </pc:grpChg>
      </pc:sldChg>
      <pc:sldChg chg="addSp delSp modSp add del mod setBg setClrOvrMap">
        <pc:chgData name="Ruiz, Solange" userId="cb41fcaf-ef11-45b8-a4da-86818b6840b8" providerId="ADAL" clId="{77DBD301-42C3-4F29-A8F1-6026B55DEADA}" dt="2023-12-10T08:33:16.967" v="293" actId="47"/>
        <pc:sldMkLst>
          <pc:docMk/>
          <pc:sldMk cId="32015222" sldId="430"/>
        </pc:sldMkLst>
        <pc:spChg chg="add del">
          <ac:chgData name="Ruiz, Solange" userId="cb41fcaf-ef11-45b8-a4da-86818b6840b8" providerId="ADAL" clId="{77DBD301-42C3-4F29-A8F1-6026B55DEADA}" dt="2023-12-10T08:32:09.088" v="283" actId="26606"/>
          <ac:spMkLst>
            <pc:docMk/>
            <pc:sldMk cId="32015222" sldId="430"/>
            <ac:spMk id="2" creationId="{2C730802-A93A-F510-50E3-86F57799A590}"/>
          </ac:spMkLst>
        </pc:spChg>
        <pc:spChg chg="add del">
          <ac:chgData name="Ruiz, Solange" userId="cb41fcaf-ef11-45b8-a4da-86818b6840b8" providerId="ADAL" clId="{77DBD301-42C3-4F29-A8F1-6026B55DEADA}" dt="2023-12-10T08:32:09.898" v="286" actId="26606"/>
          <ac:spMkLst>
            <pc:docMk/>
            <pc:sldMk cId="32015222" sldId="430"/>
            <ac:spMk id="2" creationId="{3DD78799-03FA-C851-1ECB-3C2AB2837F0A}"/>
          </ac:spMkLst>
        </pc:spChg>
        <pc:spChg chg="add del">
          <ac:chgData name="Ruiz, Solange" userId="cb41fcaf-ef11-45b8-a4da-86818b6840b8" providerId="ADAL" clId="{77DBD301-42C3-4F29-A8F1-6026B55DEADA}" dt="2023-12-10T08:32:23.692" v="289" actId="26606"/>
          <ac:spMkLst>
            <pc:docMk/>
            <pc:sldMk cId="32015222" sldId="430"/>
            <ac:spMk id="2" creationId="{4DCD2534-48C9-6E9D-740A-75014220EB25}"/>
          </ac:spMkLst>
        </pc:spChg>
        <pc:spChg chg="add">
          <ac:chgData name="Ruiz, Solange" userId="cb41fcaf-ef11-45b8-a4da-86818b6840b8" providerId="ADAL" clId="{77DBD301-42C3-4F29-A8F1-6026B55DEADA}" dt="2023-12-10T08:32:23.708" v="291" actId="26606"/>
          <ac:spMkLst>
            <pc:docMk/>
            <pc:sldMk cId="32015222" sldId="430"/>
            <ac:spMk id="2" creationId="{6BF16905-BE52-AB0D-463B-DBE34CC2DE08}"/>
          </ac:spMkLst>
        </pc:spChg>
        <pc:spChg chg="add del">
          <ac:chgData name="Ruiz, Solange" userId="cb41fcaf-ef11-45b8-a4da-86818b6840b8" providerId="ADAL" clId="{77DBD301-42C3-4F29-A8F1-6026B55DEADA}" dt="2023-12-10T08:32:09.898" v="286" actId="26606"/>
          <ac:spMkLst>
            <pc:docMk/>
            <pc:sldMk cId="32015222" sldId="430"/>
            <ac:spMk id="3" creationId="{1B22EA8C-E4FB-3A3D-B5A6-2F33660129EB}"/>
          </ac:spMkLst>
        </pc:spChg>
        <pc:spChg chg="add del">
          <ac:chgData name="Ruiz, Solange" userId="cb41fcaf-ef11-45b8-a4da-86818b6840b8" providerId="ADAL" clId="{77DBD301-42C3-4F29-A8F1-6026B55DEADA}" dt="2023-12-10T08:32:23.692" v="289" actId="26606"/>
          <ac:spMkLst>
            <pc:docMk/>
            <pc:sldMk cId="32015222" sldId="430"/>
            <ac:spMk id="3" creationId="{74E4D521-C07B-D330-DDDD-F794A09B90E8}"/>
          </ac:spMkLst>
        </pc:spChg>
        <pc:spChg chg="add del">
          <ac:chgData name="Ruiz, Solange" userId="cb41fcaf-ef11-45b8-a4da-86818b6840b8" providerId="ADAL" clId="{77DBD301-42C3-4F29-A8F1-6026B55DEADA}" dt="2023-12-10T08:32:09.088" v="283" actId="26606"/>
          <ac:spMkLst>
            <pc:docMk/>
            <pc:sldMk cId="32015222" sldId="430"/>
            <ac:spMk id="3" creationId="{8037ED22-37F1-B381-F346-1AA7F2792C73}"/>
          </ac:spMkLst>
        </pc:spChg>
        <pc:spChg chg="add">
          <ac:chgData name="Ruiz, Solange" userId="cb41fcaf-ef11-45b8-a4da-86818b6840b8" providerId="ADAL" clId="{77DBD301-42C3-4F29-A8F1-6026B55DEADA}" dt="2023-12-10T08:32:23.708" v="291" actId="26606"/>
          <ac:spMkLst>
            <pc:docMk/>
            <pc:sldMk cId="32015222" sldId="430"/>
            <ac:spMk id="3" creationId="{9C5E8C04-CB36-F041-82E9-F9CA469689B7}"/>
          </ac:spMkLst>
        </pc:spChg>
        <pc:spChg chg="add del">
          <ac:chgData name="Ruiz, Solange" userId="cb41fcaf-ef11-45b8-a4da-86818b6840b8" providerId="ADAL" clId="{77DBD301-42C3-4F29-A8F1-6026B55DEADA}" dt="2023-12-10T08:32:09.088" v="283" actId="26606"/>
          <ac:spMkLst>
            <pc:docMk/>
            <pc:sldMk cId="32015222" sldId="430"/>
            <ac:spMk id="37" creationId="{FF1A843A-A6BC-4027-A46F-8EA29D26FEAA}"/>
          </ac:spMkLst>
        </pc:spChg>
        <pc:spChg chg="add del">
          <ac:chgData name="Ruiz, Solange" userId="cb41fcaf-ef11-45b8-a4da-86818b6840b8" providerId="ADAL" clId="{77DBD301-42C3-4F29-A8F1-6026B55DEADA}" dt="2023-12-10T08:32:09.088" v="283" actId="26606"/>
          <ac:spMkLst>
            <pc:docMk/>
            <pc:sldMk cId="32015222" sldId="430"/>
            <ac:spMk id="39" creationId="{12852FF2-F486-4EEC-8C4F-38380F3FBC05}"/>
          </ac:spMkLst>
        </pc:spChg>
        <pc:spChg chg="add del">
          <ac:chgData name="Ruiz, Solange" userId="cb41fcaf-ef11-45b8-a4da-86818b6840b8" providerId="ADAL" clId="{77DBD301-42C3-4F29-A8F1-6026B55DEADA}" dt="2023-12-10T08:32:09.088" v="283" actId="26606"/>
          <ac:spMkLst>
            <pc:docMk/>
            <pc:sldMk cId="32015222" sldId="430"/>
            <ac:spMk id="41" creationId="{8BD30EA2-8070-48EC-BC41-2869CA1A91C1}"/>
          </ac:spMkLst>
        </pc:spChg>
        <pc:spChg chg="add del">
          <ac:chgData name="Ruiz, Solange" userId="cb41fcaf-ef11-45b8-a4da-86818b6840b8" providerId="ADAL" clId="{77DBD301-42C3-4F29-A8F1-6026B55DEADA}" dt="2023-12-10T08:32:09.088" v="283" actId="26606"/>
          <ac:spMkLst>
            <pc:docMk/>
            <pc:sldMk cId="32015222" sldId="430"/>
            <ac:spMk id="43" creationId="{BF40D12C-3EB2-43EA-A6B2-81D132519004}"/>
          </ac:spMkLst>
        </pc:spChg>
        <pc:spChg chg="add del">
          <ac:chgData name="Ruiz, Solange" userId="cb41fcaf-ef11-45b8-a4da-86818b6840b8" providerId="ADAL" clId="{77DBD301-42C3-4F29-A8F1-6026B55DEADA}" dt="2023-12-10T08:32:09.088" v="283" actId="26606"/>
          <ac:spMkLst>
            <pc:docMk/>
            <pc:sldMk cId="32015222" sldId="430"/>
            <ac:spMk id="45" creationId="{A796071E-2EB3-4DB7-AC56-CCD969349845}"/>
          </ac:spMkLst>
        </pc:spChg>
        <pc:spChg chg="add del">
          <ac:chgData name="Ruiz, Solange" userId="cb41fcaf-ef11-45b8-a4da-86818b6840b8" providerId="ADAL" clId="{77DBD301-42C3-4F29-A8F1-6026B55DEADA}" dt="2023-12-10T08:32:09.898" v="286" actId="26606"/>
          <ac:spMkLst>
            <pc:docMk/>
            <pc:sldMk cId="32015222" sldId="430"/>
            <ac:spMk id="73" creationId="{1996130F-9AB5-4DE9-8574-3AF891C5C172}"/>
          </ac:spMkLst>
        </pc:spChg>
        <pc:spChg chg="add del">
          <ac:chgData name="Ruiz, Solange" userId="cb41fcaf-ef11-45b8-a4da-86818b6840b8" providerId="ADAL" clId="{77DBD301-42C3-4F29-A8F1-6026B55DEADA}" dt="2023-12-10T08:32:09.898" v="286" actId="26606"/>
          <ac:spMkLst>
            <pc:docMk/>
            <pc:sldMk cId="32015222" sldId="430"/>
            <ac:spMk id="74" creationId="{7326F4E6-9131-42DA-97B2-0BA8D1E258AD}"/>
          </ac:spMkLst>
        </pc:spChg>
        <pc:spChg chg="add del">
          <ac:chgData name="Ruiz, Solange" userId="cb41fcaf-ef11-45b8-a4da-86818b6840b8" providerId="ADAL" clId="{77DBD301-42C3-4F29-A8F1-6026B55DEADA}" dt="2023-12-10T08:32:23.692" v="289" actId="26606"/>
          <ac:spMkLst>
            <pc:docMk/>
            <pc:sldMk cId="32015222" sldId="430"/>
            <ac:spMk id="80" creationId="{1996130F-9AB5-4DE9-8574-3AF891C5C172}"/>
          </ac:spMkLst>
        </pc:spChg>
        <pc:spChg chg="add del">
          <ac:chgData name="Ruiz, Solange" userId="cb41fcaf-ef11-45b8-a4da-86818b6840b8" providerId="ADAL" clId="{77DBD301-42C3-4F29-A8F1-6026B55DEADA}" dt="2023-12-10T08:32:23.692" v="289" actId="26606"/>
          <ac:spMkLst>
            <pc:docMk/>
            <pc:sldMk cId="32015222" sldId="430"/>
            <ac:spMk id="81" creationId="{7326F4E6-9131-42DA-97B2-0BA8D1E258AD}"/>
          </ac:spMkLst>
        </pc:spChg>
        <pc:spChg chg="add">
          <ac:chgData name="Ruiz, Solange" userId="cb41fcaf-ef11-45b8-a4da-86818b6840b8" providerId="ADAL" clId="{77DBD301-42C3-4F29-A8F1-6026B55DEADA}" dt="2023-12-10T08:32:23.708" v="291" actId="26606"/>
          <ac:spMkLst>
            <pc:docMk/>
            <pc:sldMk cId="32015222" sldId="430"/>
            <ac:spMk id="111" creationId="{FF1A843A-A6BC-4027-A46F-8EA29D26FEAA}"/>
          </ac:spMkLst>
        </pc:spChg>
        <pc:spChg chg="add">
          <ac:chgData name="Ruiz, Solange" userId="cb41fcaf-ef11-45b8-a4da-86818b6840b8" providerId="ADAL" clId="{77DBD301-42C3-4F29-A8F1-6026B55DEADA}" dt="2023-12-10T08:32:23.708" v="291" actId="26606"/>
          <ac:spMkLst>
            <pc:docMk/>
            <pc:sldMk cId="32015222" sldId="430"/>
            <ac:spMk id="112" creationId="{12852FF2-F486-4EEC-8C4F-38380F3FBC05}"/>
          </ac:spMkLst>
        </pc:spChg>
        <pc:spChg chg="add">
          <ac:chgData name="Ruiz, Solange" userId="cb41fcaf-ef11-45b8-a4da-86818b6840b8" providerId="ADAL" clId="{77DBD301-42C3-4F29-A8F1-6026B55DEADA}" dt="2023-12-10T08:32:23.708" v="291" actId="26606"/>
          <ac:spMkLst>
            <pc:docMk/>
            <pc:sldMk cId="32015222" sldId="430"/>
            <ac:spMk id="113" creationId="{35879851-1A1D-4246-AAA1-C484E858337D}"/>
          </ac:spMkLst>
        </pc:spChg>
        <pc:spChg chg="add">
          <ac:chgData name="Ruiz, Solange" userId="cb41fcaf-ef11-45b8-a4da-86818b6840b8" providerId="ADAL" clId="{77DBD301-42C3-4F29-A8F1-6026B55DEADA}" dt="2023-12-10T08:32:23.708" v="291" actId="26606"/>
          <ac:spMkLst>
            <pc:docMk/>
            <pc:sldMk cId="32015222" sldId="430"/>
            <ac:spMk id="114" creationId="{047FC0EE-347A-48CD-B437-8E3C1E68071C}"/>
          </ac:spMkLst>
        </pc:spChg>
        <pc:spChg chg="add">
          <ac:chgData name="Ruiz, Solange" userId="cb41fcaf-ef11-45b8-a4da-86818b6840b8" providerId="ADAL" clId="{77DBD301-42C3-4F29-A8F1-6026B55DEADA}" dt="2023-12-10T08:32:23.708" v="291" actId="26606"/>
          <ac:spMkLst>
            <pc:docMk/>
            <pc:sldMk cId="32015222" sldId="430"/>
            <ac:spMk id="115" creationId="{531E865F-583A-41A7-8FC4-630555C081EA}"/>
          </ac:spMkLst>
        </pc:spChg>
        <pc:spChg chg="add del mod replId">
          <ac:chgData name="Ruiz, Solange" userId="cb41fcaf-ef11-45b8-a4da-86818b6840b8" providerId="ADAL" clId="{77DBD301-42C3-4F29-A8F1-6026B55DEADA}" dt="2023-12-10T08:32:23.708" v="291" actId="26606"/>
          <ac:spMkLst>
            <pc:docMk/>
            <pc:sldMk cId="32015222" sldId="430"/>
            <ac:spMk id="116" creationId="{35C9A004-BF6D-FE16-E2E8-44F687F19D31}"/>
          </ac:spMkLst>
        </pc:spChg>
        <pc:spChg chg="add del mod replId">
          <ac:chgData name="Ruiz, Solange" userId="cb41fcaf-ef11-45b8-a4da-86818b6840b8" providerId="ADAL" clId="{77DBD301-42C3-4F29-A8F1-6026B55DEADA}" dt="2023-12-10T08:32:23.708" v="291" actId="26606"/>
          <ac:spMkLst>
            <pc:docMk/>
            <pc:sldMk cId="32015222" sldId="430"/>
            <ac:spMk id="117" creationId="{660B75ED-1B8A-5924-D271-182345C9308D}"/>
          </ac:spMkLst>
        </pc:spChg>
        <pc:grpChg chg="add del">
          <ac:chgData name="Ruiz, Solange" userId="cb41fcaf-ef11-45b8-a4da-86818b6840b8" providerId="ADAL" clId="{77DBD301-42C3-4F29-A8F1-6026B55DEADA}" dt="2023-12-10T08:32:09.088" v="283" actId="26606"/>
          <ac:grpSpMkLst>
            <pc:docMk/>
            <pc:sldMk cId="32015222" sldId="430"/>
            <ac:grpSpMk id="9" creationId="{027FE0C2-9C19-4FB7-81C0-06ECDD8C0511}"/>
          </ac:grpSpMkLst>
        </pc:grpChg>
        <pc:grpChg chg="add del">
          <ac:chgData name="Ruiz, Solange" userId="cb41fcaf-ef11-45b8-a4da-86818b6840b8" providerId="ADAL" clId="{77DBD301-42C3-4F29-A8F1-6026B55DEADA}" dt="2023-12-10T08:32:09.088" v="283" actId="26606"/>
          <ac:grpSpMkLst>
            <pc:docMk/>
            <pc:sldMk cId="32015222" sldId="430"/>
            <ac:grpSpMk id="23" creationId="{AC0D9DD5-F48B-4179-BF11-4D156DA02A0A}"/>
          </ac:grpSpMkLst>
        </pc:grpChg>
        <pc:grpChg chg="add del">
          <ac:chgData name="Ruiz, Solange" userId="cb41fcaf-ef11-45b8-a4da-86818b6840b8" providerId="ADAL" clId="{77DBD301-42C3-4F29-A8F1-6026B55DEADA}" dt="2023-12-10T08:32:09.898" v="286" actId="26606"/>
          <ac:grpSpMkLst>
            <pc:docMk/>
            <pc:sldMk cId="32015222" sldId="430"/>
            <ac:grpSpMk id="47" creationId="{166BF9EE-F7AC-4FA5-AC7E-001B3A642F75}"/>
          </ac:grpSpMkLst>
        </pc:grpChg>
        <pc:grpChg chg="add del">
          <ac:chgData name="Ruiz, Solange" userId="cb41fcaf-ef11-45b8-a4da-86818b6840b8" providerId="ADAL" clId="{77DBD301-42C3-4F29-A8F1-6026B55DEADA}" dt="2023-12-10T08:32:09.898" v="286" actId="26606"/>
          <ac:grpSpMkLst>
            <pc:docMk/>
            <pc:sldMk cId="32015222" sldId="430"/>
            <ac:grpSpMk id="60" creationId="{E312DBA5-56D8-42B2-BA94-28168C2A6703}"/>
          </ac:grpSpMkLst>
        </pc:grpChg>
        <pc:grpChg chg="add del">
          <ac:chgData name="Ruiz, Solange" userId="cb41fcaf-ef11-45b8-a4da-86818b6840b8" providerId="ADAL" clId="{77DBD301-42C3-4F29-A8F1-6026B55DEADA}" dt="2023-12-10T08:32:23.692" v="289" actId="26606"/>
          <ac:grpSpMkLst>
            <pc:docMk/>
            <pc:sldMk cId="32015222" sldId="430"/>
            <ac:grpSpMk id="78" creationId="{166BF9EE-F7AC-4FA5-AC7E-001B3A642F75}"/>
          </ac:grpSpMkLst>
        </pc:grpChg>
        <pc:grpChg chg="add del">
          <ac:chgData name="Ruiz, Solange" userId="cb41fcaf-ef11-45b8-a4da-86818b6840b8" providerId="ADAL" clId="{77DBD301-42C3-4F29-A8F1-6026B55DEADA}" dt="2023-12-10T08:32:23.692" v="289" actId="26606"/>
          <ac:grpSpMkLst>
            <pc:docMk/>
            <pc:sldMk cId="32015222" sldId="430"/>
            <ac:grpSpMk id="79" creationId="{E312DBA5-56D8-42B2-BA94-28168C2A6703}"/>
          </ac:grpSpMkLst>
        </pc:grpChg>
        <pc:grpChg chg="add">
          <ac:chgData name="Ruiz, Solange" userId="cb41fcaf-ef11-45b8-a4da-86818b6840b8" providerId="ADAL" clId="{77DBD301-42C3-4F29-A8F1-6026B55DEADA}" dt="2023-12-10T08:32:23.708" v="291" actId="26606"/>
          <ac:grpSpMkLst>
            <pc:docMk/>
            <pc:sldMk cId="32015222" sldId="430"/>
            <ac:grpSpMk id="85" creationId="{027FE0C2-9C19-4FB7-81C0-06ECDD8C0511}"/>
          </ac:grpSpMkLst>
        </pc:grpChg>
        <pc:grpChg chg="add">
          <ac:chgData name="Ruiz, Solange" userId="cb41fcaf-ef11-45b8-a4da-86818b6840b8" providerId="ADAL" clId="{77DBD301-42C3-4F29-A8F1-6026B55DEADA}" dt="2023-12-10T08:32:23.708" v="291" actId="26606"/>
          <ac:grpSpMkLst>
            <pc:docMk/>
            <pc:sldMk cId="32015222" sldId="430"/>
            <ac:grpSpMk id="98" creationId="{AC0D9DD5-F48B-4179-BF11-4D156DA02A0A}"/>
          </ac:grpSpMkLst>
        </pc:grpChg>
        <pc:picChg chg="add del">
          <ac:chgData name="Ruiz, Solange" userId="cb41fcaf-ef11-45b8-a4da-86818b6840b8" providerId="ADAL" clId="{77DBD301-42C3-4F29-A8F1-6026B55DEADA}" dt="2023-12-10T08:32:23.692" v="289" actId="26606"/>
          <ac:picMkLst>
            <pc:docMk/>
            <pc:sldMk cId="32015222" sldId="430"/>
            <ac:picMk id="4" creationId="{6662987E-9F96-BB95-1058-5C6F75D4EC9F}"/>
          </ac:picMkLst>
        </pc:picChg>
        <pc:picChg chg="add del">
          <ac:chgData name="Ruiz, Solange" userId="cb41fcaf-ef11-45b8-a4da-86818b6840b8" providerId="ADAL" clId="{77DBD301-42C3-4F29-A8F1-6026B55DEADA}" dt="2023-12-10T08:32:09.898" v="286" actId="26606"/>
          <ac:picMkLst>
            <pc:docMk/>
            <pc:sldMk cId="32015222" sldId="430"/>
            <ac:picMk id="4" creationId="{84273EAA-4CCE-4904-069F-15FEACEE801F}"/>
          </ac:picMkLst>
        </pc:picChg>
        <pc:picChg chg="add del">
          <ac:chgData name="Ruiz, Solange" userId="cb41fcaf-ef11-45b8-a4da-86818b6840b8" providerId="ADAL" clId="{77DBD301-42C3-4F29-A8F1-6026B55DEADA}" dt="2023-12-10T08:32:09.088" v="283" actId="26606"/>
          <ac:picMkLst>
            <pc:docMk/>
            <pc:sldMk cId="32015222" sldId="430"/>
            <ac:picMk id="4" creationId="{C715C830-BF13-49C9-F7F1-1AACB0FE5AAC}"/>
          </ac:picMkLst>
        </pc:picChg>
        <pc:picChg chg="add mod">
          <ac:chgData name="Ruiz, Solange" userId="cb41fcaf-ef11-45b8-a4da-86818b6840b8" providerId="ADAL" clId="{77DBD301-42C3-4F29-A8F1-6026B55DEADA}" dt="2023-12-10T08:32:37.954" v="292" actId="27614"/>
          <ac:picMkLst>
            <pc:docMk/>
            <pc:sldMk cId="32015222" sldId="430"/>
            <ac:picMk id="4" creationId="{F9DA452C-3F8E-A220-D6B4-9AB5A0816087}"/>
          </ac:picMkLst>
        </pc:picChg>
        <pc:picChg chg="del">
          <ac:chgData name="Ruiz, Solange" userId="cb41fcaf-ef11-45b8-a4da-86818b6840b8" providerId="ADAL" clId="{77DBD301-42C3-4F29-A8F1-6026B55DEADA}" dt="2023-12-10T08:30:58.798" v="268" actId="478"/>
          <ac:picMkLst>
            <pc:docMk/>
            <pc:sldMk cId="32015222" sldId="430"/>
            <ac:picMk id="7" creationId="{EFE023F1-3386-947A-3D29-27A5638CD588}"/>
          </ac:picMkLst>
        </pc:picChg>
        <pc:picChg chg="add del mod replId">
          <ac:chgData name="Ruiz, Solange" userId="cb41fcaf-ef11-45b8-a4da-86818b6840b8" providerId="ADAL" clId="{77DBD301-42C3-4F29-A8F1-6026B55DEADA}" dt="2023-12-10T08:32:23.708" v="291" actId="26606"/>
          <ac:picMkLst>
            <pc:docMk/>
            <pc:sldMk cId="32015222" sldId="430"/>
            <ac:picMk id="118" creationId="{DA11A16E-9DC3-7FEE-23EE-0E3D76D3771D}"/>
          </ac:picMkLst>
        </pc:picChg>
      </pc:sldChg>
      <pc:sldChg chg="addSp delSp modSp new mod setBg setClrOvrMap delDesignElem">
        <pc:chgData name="Ruiz, Solange" userId="cb41fcaf-ef11-45b8-a4da-86818b6840b8" providerId="ADAL" clId="{77DBD301-42C3-4F29-A8F1-6026B55DEADA}" dt="2023-12-11T07:29:15.318" v="873" actId="33524"/>
        <pc:sldMkLst>
          <pc:docMk/>
          <pc:sldMk cId="414856254" sldId="430"/>
        </pc:sldMkLst>
        <pc:spChg chg="add del">
          <ac:chgData name="Ruiz, Solange" userId="cb41fcaf-ef11-45b8-a4da-86818b6840b8" providerId="ADAL" clId="{77DBD301-42C3-4F29-A8F1-6026B55DEADA}" dt="2023-12-10T08:36:39.253" v="330" actId="26606"/>
          <ac:spMkLst>
            <pc:docMk/>
            <pc:sldMk cId="414856254" sldId="430"/>
            <ac:spMk id="2" creationId="{050D3830-9BA6-9CBC-559B-2AB7D36DC81C}"/>
          </ac:spMkLst>
        </pc:spChg>
        <pc:spChg chg="add del">
          <ac:chgData name="Ruiz, Solange" userId="cb41fcaf-ef11-45b8-a4da-86818b6840b8" providerId="ADAL" clId="{77DBD301-42C3-4F29-A8F1-6026B55DEADA}" dt="2023-12-10T08:34:29.286" v="305" actId="26606"/>
          <ac:spMkLst>
            <pc:docMk/>
            <pc:sldMk cId="414856254" sldId="430"/>
            <ac:spMk id="2" creationId="{8230CC8D-E07F-5ED0-8642-85A24DD7F150}"/>
          </ac:spMkLst>
        </pc:spChg>
        <pc:spChg chg="add del">
          <ac:chgData name="Ruiz, Solange" userId="cb41fcaf-ef11-45b8-a4da-86818b6840b8" providerId="ADAL" clId="{77DBD301-42C3-4F29-A8F1-6026B55DEADA}" dt="2023-12-10T08:35:38.641" v="311" actId="26606"/>
          <ac:spMkLst>
            <pc:docMk/>
            <pc:sldMk cId="414856254" sldId="430"/>
            <ac:spMk id="2" creationId="{A510DDA1-3FA1-D4E2-E4CF-E88EC45ABD19}"/>
          </ac:spMkLst>
        </pc:spChg>
        <pc:spChg chg="add del">
          <ac:chgData name="Ruiz, Solange" userId="cb41fcaf-ef11-45b8-a4da-86818b6840b8" providerId="ADAL" clId="{77DBD301-42C3-4F29-A8F1-6026B55DEADA}" dt="2023-12-10T08:37:13.255" v="340" actId="26606"/>
          <ac:spMkLst>
            <pc:docMk/>
            <pc:sldMk cId="414856254" sldId="430"/>
            <ac:spMk id="2" creationId="{B721BA56-2D16-7141-7073-EF5313A8EDB8}"/>
          </ac:spMkLst>
        </pc:spChg>
        <pc:spChg chg="add del">
          <ac:chgData name="Ruiz, Solange" userId="cb41fcaf-ef11-45b8-a4da-86818b6840b8" providerId="ADAL" clId="{77DBD301-42C3-4F29-A8F1-6026B55DEADA}" dt="2023-12-10T08:36:48.066" v="333" actId="26606"/>
          <ac:spMkLst>
            <pc:docMk/>
            <pc:sldMk cId="414856254" sldId="430"/>
            <ac:spMk id="2" creationId="{F1512B39-71D9-B9C6-0C8F-6BEC135B958F}"/>
          </ac:spMkLst>
        </pc:spChg>
        <pc:spChg chg="add del mod replId">
          <ac:chgData name="Ruiz, Solange" userId="cb41fcaf-ef11-45b8-a4da-86818b6840b8" providerId="ADAL" clId="{77DBD301-42C3-4F29-A8F1-6026B55DEADA}" dt="2023-12-10T11:37:30.570" v="393" actId="1076"/>
          <ac:spMkLst>
            <pc:docMk/>
            <pc:sldMk cId="414856254" sldId="430"/>
            <ac:spMk id="2" creationId="{FC65961A-8BA3-F19F-99A7-DF2D87294914}"/>
          </ac:spMkLst>
        </pc:spChg>
        <pc:spChg chg="del">
          <ac:chgData name="Ruiz, Solange" userId="cb41fcaf-ef11-45b8-a4da-86818b6840b8" providerId="ADAL" clId="{77DBD301-42C3-4F29-A8F1-6026B55DEADA}" dt="2023-12-10T08:33:35.408" v="295"/>
          <ac:spMkLst>
            <pc:docMk/>
            <pc:sldMk cId="414856254" sldId="430"/>
            <ac:spMk id="3" creationId="{53019CA2-36B3-FCA0-A013-91670BDAD03D}"/>
          </ac:spMkLst>
        </pc:spChg>
        <pc:spChg chg="add del">
          <ac:chgData name="Ruiz, Solange" userId="cb41fcaf-ef11-45b8-a4da-86818b6840b8" providerId="ADAL" clId="{77DBD301-42C3-4F29-A8F1-6026B55DEADA}" dt="2023-12-10T08:36:48.066" v="333" actId="26606"/>
          <ac:spMkLst>
            <pc:docMk/>
            <pc:sldMk cId="414856254" sldId="430"/>
            <ac:spMk id="4" creationId="{2DEEDC7D-8D88-095C-AFD5-3FACCCCF0E29}"/>
          </ac:spMkLst>
        </pc:spChg>
        <pc:spChg chg="add del">
          <ac:chgData name="Ruiz, Solange" userId="cb41fcaf-ef11-45b8-a4da-86818b6840b8" providerId="ADAL" clId="{77DBD301-42C3-4F29-A8F1-6026B55DEADA}" dt="2023-12-10T08:35:38.641" v="311" actId="26606"/>
          <ac:spMkLst>
            <pc:docMk/>
            <pc:sldMk cId="414856254" sldId="430"/>
            <ac:spMk id="4" creationId="{6204D125-5DC4-5272-EF32-1169C8B6C484}"/>
          </ac:spMkLst>
        </pc:spChg>
        <pc:spChg chg="add del">
          <ac:chgData name="Ruiz, Solange" userId="cb41fcaf-ef11-45b8-a4da-86818b6840b8" providerId="ADAL" clId="{77DBD301-42C3-4F29-A8F1-6026B55DEADA}" dt="2023-12-10T08:36:39.253" v="330" actId="26606"/>
          <ac:spMkLst>
            <pc:docMk/>
            <pc:sldMk cId="414856254" sldId="430"/>
            <ac:spMk id="4" creationId="{81692588-0D20-DCF3-28AA-8BE57294ABF8}"/>
          </ac:spMkLst>
        </pc:spChg>
        <pc:spChg chg="add del">
          <ac:chgData name="Ruiz, Solange" userId="cb41fcaf-ef11-45b8-a4da-86818b6840b8" providerId="ADAL" clId="{77DBD301-42C3-4F29-A8F1-6026B55DEADA}" dt="2023-12-10T08:34:29.286" v="305" actId="26606"/>
          <ac:spMkLst>
            <pc:docMk/>
            <pc:sldMk cId="414856254" sldId="430"/>
            <ac:spMk id="4" creationId="{81BB9A95-8E7A-93CC-E76A-74FAE909BCF9}"/>
          </ac:spMkLst>
        </pc:spChg>
        <pc:spChg chg="add del">
          <ac:chgData name="Ruiz, Solange" userId="cb41fcaf-ef11-45b8-a4da-86818b6840b8" providerId="ADAL" clId="{77DBD301-42C3-4F29-A8F1-6026B55DEADA}" dt="2023-12-10T08:37:13.255" v="340" actId="26606"/>
          <ac:spMkLst>
            <pc:docMk/>
            <pc:sldMk cId="414856254" sldId="430"/>
            <ac:spMk id="4" creationId="{88C0CD4E-14DC-D2D5-3041-BB6A4E822C24}"/>
          </ac:spMkLst>
        </pc:spChg>
        <pc:spChg chg="add del mod replId">
          <ac:chgData name="Ruiz, Solange" userId="cb41fcaf-ef11-45b8-a4da-86818b6840b8" providerId="ADAL" clId="{77DBD301-42C3-4F29-A8F1-6026B55DEADA}" dt="2023-12-10T08:41:30.459" v="367" actId="478"/>
          <ac:spMkLst>
            <pc:docMk/>
            <pc:sldMk cId="414856254" sldId="430"/>
            <ac:spMk id="4" creationId="{CAE2CD35-1A8D-709C-2556-8686663417B9}"/>
          </ac:spMkLst>
        </pc:spChg>
        <pc:spChg chg="add del">
          <ac:chgData name="Ruiz, Solange" userId="cb41fcaf-ef11-45b8-a4da-86818b6840b8" providerId="ADAL" clId="{77DBD301-42C3-4F29-A8F1-6026B55DEADA}" dt="2023-12-10T08:35:38.641" v="311" actId="26606"/>
          <ac:spMkLst>
            <pc:docMk/>
            <pc:sldMk cId="414856254" sldId="430"/>
            <ac:spMk id="5" creationId="{3F441283-6FE6-06A7-1DD0-F21A2EADDA15}"/>
          </ac:spMkLst>
        </pc:spChg>
        <pc:spChg chg="add del">
          <ac:chgData name="Ruiz, Solange" userId="cb41fcaf-ef11-45b8-a4da-86818b6840b8" providerId="ADAL" clId="{77DBD301-42C3-4F29-A8F1-6026B55DEADA}" dt="2023-12-10T08:36:39.253" v="330" actId="26606"/>
          <ac:spMkLst>
            <pc:docMk/>
            <pc:sldMk cId="414856254" sldId="430"/>
            <ac:spMk id="5" creationId="{604A869C-A043-BF95-D5F4-C17B090B1D38}"/>
          </ac:spMkLst>
        </pc:spChg>
        <pc:spChg chg="add del">
          <ac:chgData name="Ruiz, Solange" userId="cb41fcaf-ef11-45b8-a4da-86818b6840b8" providerId="ADAL" clId="{77DBD301-42C3-4F29-A8F1-6026B55DEADA}" dt="2023-12-10T08:37:13.255" v="340" actId="26606"/>
          <ac:spMkLst>
            <pc:docMk/>
            <pc:sldMk cId="414856254" sldId="430"/>
            <ac:spMk id="5" creationId="{929F7D0B-897D-A54E-73CB-D7B761D3F679}"/>
          </ac:spMkLst>
        </pc:spChg>
        <pc:spChg chg="add del">
          <ac:chgData name="Ruiz, Solange" userId="cb41fcaf-ef11-45b8-a4da-86818b6840b8" providerId="ADAL" clId="{77DBD301-42C3-4F29-A8F1-6026B55DEADA}" dt="2023-12-10T08:36:48.066" v="333" actId="26606"/>
          <ac:spMkLst>
            <pc:docMk/>
            <pc:sldMk cId="414856254" sldId="430"/>
            <ac:spMk id="5" creationId="{973FCDAA-96BB-BD3C-C4A7-A71ACA964E2E}"/>
          </ac:spMkLst>
        </pc:spChg>
        <pc:spChg chg="add del mod replId">
          <ac:chgData name="Ruiz, Solange" userId="cb41fcaf-ef11-45b8-a4da-86818b6840b8" providerId="ADAL" clId="{77DBD301-42C3-4F29-A8F1-6026B55DEADA}" dt="2023-12-10T08:37:13.255" v="340" actId="26606"/>
          <ac:spMkLst>
            <pc:docMk/>
            <pc:sldMk cId="414856254" sldId="430"/>
            <ac:spMk id="5" creationId="{B707CD78-A435-7026-A88A-AADD45392038}"/>
          </ac:spMkLst>
        </pc:spChg>
        <pc:spChg chg="add del">
          <ac:chgData name="Ruiz, Solange" userId="cb41fcaf-ef11-45b8-a4da-86818b6840b8" providerId="ADAL" clId="{77DBD301-42C3-4F29-A8F1-6026B55DEADA}" dt="2023-12-10T08:34:29.286" v="305" actId="26606"/>
          <ac:spMkLst>
            <pc:docMk/>
            <pc:sldMk cId="414856254" sldId="430"/>
            <ac:spMk id="5" creationId="{CA9B610E-E374-0EFC-ED53-00DDDC798D6D}"/>
          </ac:spMkLst>
        </pc:spChg>
        <pc:spChg chg="add del">
          <ac:chgData name="Ruiz, Solange" userId="cb41fcaf-ef11-45b8-a4da-86818b6840b8" providerId="ADAL" clId="{77DBD301-42C3-4F29-A8F1-6026B55DEADA}" dt="2023-12-10T08:35:36.761" v="308" actId="26606"/>
          <ac:spMkLst>
            <pc:docMk/>
            <pc:sldMk cId="414856254" sldId="430"/>
            <ac:spMk id="8" creationId="{FBFE3618-8387-4153-870E-99EA1B9784F5}"/>
          </ac:spMkLst>
        </pc:spChg>
        <pc:spChg chg="add del">
          <ac:chgData name="Ruiz, Solange" userId="cb41fcaf-ef11-45b8-a4da-86818b6840b8" providerId="ADAL" clId="{77DBD301-42C3-4F29-A8F1-6026B55DEADA}" dt="2023-12-10T08:35:36.761" v="308" actId="26606"/>
          <ac:spMkLst>
            <pc:docMk/>
            <pc:sldMk cId="414856254" sldId="430"/>
            <ac:spMk id="9" creationId="{BB99A42A-5548-4BB8-9115-A05821C360AB}"/>
          </ac:spMkLst>
        </pc:spChg>
        <pc:spChg chg="add del">
          <ac:chgData name="Ruiz, Solange" userId="cb41fcaf-ef11-45b8-a4da-86818b6840b8" providerId="ADAL" clId="{77DBD301-42C3-4F29-A8F1-6026B55DEADA}" dt="2023-12-10T08:34:29.286" v="305" actId="26606"/>
          <ac:spMkLst>
            <pc:docMk/>
            <pc:sldMk cId="414856254" sldId="430"/>
            <ac:spMk id="10" creationId="{96FD358A-C529-15C8-A3C8-B0D80E29134C}"/>
          </ac:spMkLst>
        </pc:spChg>
        <pc:spChg chg="add del">
          <ac:chgData name="Ruiz, Solange" userId="cb41fcaf-ef11-45b8-a4da-86818b6840b8" providerId="ADAL" clId="{77DBD301-42C3-4F29-A8F1-6026B55DEADA}" dt="2023-12-10T08:35:36.761" v="308" actId="26606"/>
          <ac:spMkLst>
            <pc:docMk/>
            <pc:sldMk cId="414856254" sldId="430"/>
            <ac:spMk id="11" creationId="{EC1A39EC-D9E5-029B-61CF-B6DA446617BD}"/>
          </ac:spMkLst>
        </pc:spChg>
        <pc:spChg chg="add del">
          <ac:chgData name="Ruiz, Solange" userId="cb41fcaf-ef11-45b8-a4da-86818b6840b8" providerId="ADAL" clId="{77DBD301-42C3-4F29-A8F1-6026B55DEADA}" dt="2023-12-10T08:35:36.761" v="308" actId="26606"/>
          <ac:spMkLst>
            <pc:docMk/>
            <pc:sldMk cId="414856254" sldId="430"/>
            <ac:spMk id="12" creationId="{D49441E5-946F-46B3-BDD2-BAD088532367}"/>
          </ac:spMkLst>
        </pc:spChg>
        <pc:spChg chg="add del">
          <ac:chgData name="Ruiz, Solange" userId="cb41fcaf-ef11-45b8-a4da-86818b6840b8" providerId="ADAL" clId="{77DBD301-42C3-4F29-A8F1-6026B55DEADA}" dt="2023-12-10T08:34:29.286" v="305" actId="26606"/>
          <ac:spMkLst>
            <pc:docMk/>
            <pc:sldMk cId="414856254" sldId="430"/>
            <ac:spMk id="13" creationId="{11851F7E-1FA4-429B-8346-D74AB7D48DDC}"/>
          </ac:spMkLst>
        </pc:spChg>
        <pc:spChg chg="add del mod">
          <ac:chgData name="Ruiz, Solange" userId="cb41fcaf-ef11-45b8-a4da-86818b6840b8" providerId="ADAL" clId="{77DBD301-42C3-4F29-A8F1-6026B55DEADA}" dt="2023-12-10T08:34:27.886" v="303" actId="478"/>
          <ac:spMkLst>
            <pc:docMk/>
            <pc:sldMk cId="414856254" sldId="430"/>
            <ac:spMk id="28" creationId="{97712944-6BF2-D801-113A-9862CDA455B3}"/>
          </ac:spMkLst>
        </pc:spChg>
        <pc:spChg chg="add del">
          <ac:chgData name="Ruiz, Solange" userId="cb41fcaf-ef11-45b8-a4da-86818b6840b8" providerId="ADAL" clId="{77DBD301-42C3-4F29-A8F1-6026B55DEADA}" dt="2023-12-10T08:35:38.641" v="311" actId="26606"/>
          <ac:spMkLst>
            <pc:docMk/>
            <pc:sldMk cId="414856254" sldId="430"/>
            <ac:spMk id="42" creationId="{11851F7E-1FA4-429B-8346-D74AB7D48DDC}"/>
          </ac:spMkLst>
        </pc:spChg>
        <pc:spChg chg="add del">
          <ac:chgData name="Ruiz, Solange" userId="cb41fcaf-ef11-45b8-a4da-86818b6840b8" providerId="ADAL" clId="{77DBD301-42C3-4F29-A8F1-6026B55DEADA}" dt="2023-12-10T08:34:29.286" v="305" actId="26606"/>
          <ac:spMkLst>
            <pc:docMk/>
            <pc:sldMk cId="414856254" sldId="430"/>
            <ac:spMk id="43" creationId="{786038CD-5A86-4D1C-BDDF-95136A583F02}"/>
          </ac:spMkLst>
        </pc:spChg>
        <pc:spChg chg="add del">
          <ac:chgData name="Ruiz, Solange" userId="cb41fcaf-ef11-45b8-a4da-86818b6840b8" providerId="ADAL" clId="{77DBD301-42C3-4F29-A8F1-6026B55DEADA}" dt="2023-12-10T08:34:29.286" v="305" actId="26606"/>
          <ac:spMkLst>
            <pc:docMk/>
            <pc:sldMk cId="414856254" sldId="430"/>
            <ac:spMk id="45" creationId="{A06BEFDB-A93F-46A4-9393-364D051EEDC3}"/>
          </ac:spMkLst>
        </pc:spChg>
        <pc:spChg chg="add del">
          <ac:chgData name="Ruiz, Solange" userId="cb41fcaf-ef11-45b8-a4da-86818b6840b8" providerId="ADAL" clId="{77DBD301-42C3-4F29-A8F1-6026B55DEADA}" dt="2023-12-10T08:35:38.641" v="311" actId="26606"/>
          <ac:spMkLst>
            <pc:docMk/>
            <pc:sldMk cId="414856254" sldId="430"/>
            <ac:spMk id="48" creationId="{786038CD-5A86-4D1C-BDDF-95136A583F02}"/>
          </ac:spMkLst>
        </pc:spChg>
        <pc:spChg chg="add del">
          <ac:chgData name="Ruiz, Solange" userId="cb41fcaf-ef11-45b8-a4da-86818b6840b8" providerId="ADAL" clId="{77DBD301-42C3-4F29-A8F1-6026B55DEADA}" dt="2023-12-10T08:35:38.641" v="311" actId="26606"/>
          <ac:spMkLst>
            <pc:docMk/>
            <pc:sldMk cId="414856254" sldId="430"/>
            <ac:spMk id="49" creationId="{A06BEFDB-A93F-46A4-9393-364D051EEDC3}"/>
          </ac:spMkLst>
        </pc:spChg>
        <pc:spChg chg="add del">
          <ac:chgData name="Ruiz, Solange" userId="cb41fcaf-ef11-45b8-a4da-86818b6840b8" providerId="ADAL" clId="{77DBD301-42C3-4F29-A8F1-6026B55DEADA}" dt="2023-12-10T08:35:38.641" v="311" actId="26606"/>
          <ac:spMkLst>
            <pc:docMk/>
            <pc:sldMk cId="414856254" sldId="430"/>
            <ac:spMk id="50" creationId="{74B7D5E4-4FB8-C134-5B75-FC689C56A2F3}"/>
          </ac:spMkLst>
        </pc:spChg>
        <pc:spChg chg="add del">
          <ac:chgData name="Ruiz, Solange" userId="cb41fcaf-ef11-45b8-a4da-86818b6840b8" providerId="ADAL" clId="{77DBD301-42C3-4F29-A8F1-6026B55DEADA}" dt="2023-12-10T08:39:52.039" v="352" actId="478"/>
          <ac:spMkLst>
            <pc:docMk/>
            <pc:sldMk cId="414856254" sldId="430"/>
            <ac:spMk id="52" creationId="{5D00187B-437E-4CA1-0909-0A5C5F9B94D3}"/>
          </ac:spMkLst>
        </pc:spChg>
        <pc:spChg chg="add del">
          <ac:chgData name="Ruiz, Solange" userId="cb41fcaf-ef11-45b8-a4da-86818b6840b8" providerId="ADAL" clId="{77DBD301-42C3-4F29-A8F1-6026B55DEADA}" dt="2023-12-10T08:36:33.445" v="327"/>
          <ac:spMkLst>
            <pc:docMk/>
            <pc:sldMk cId="414856254" sldId="430"/>
            <ac:spMk id="55" creationId="{FBFE3618-8387-4153-870E-99EA1B9784F5}"/>
          </ac:spMkLst>
        </pc:spChg>
        <pc:spChg chg="add del">
          <ac:chgData name="Ruiz, Solange" userId="cb41fcaf-ef11-45b8-a4da-86818b6840b8" providerId="ADAL" clId="{77DBD301-42C3-4F29-A8F1-6026B55DEADA}" dt="2023-12-10T08:36:33.445" v="327"/>
          <ac:spMkLst>
            <pc:docMk/>
            <pc:sldMk cId="414856254" sldId="430"/>
            <ac:spMk id="56" creationId="{BB99A42A-5548-4BB8-9115-A05821C360AB}"/>
          </ac:spMkLst>
        </pc:spChg>
        <pc:spChg chg="add del">
          <ac:chgData name="Ruiz, Solange" userId="cb41fcaf-ef11-45b8-a4da-86818b6840b8" providerId="ADAL" clId="{77DBD301-42C3-4F29-A8F1-6026B55DEADA}" dt="2023-12-10T08:36:48.066" v="333" actId="26606"/>
          <ac:spMkLst>
            <pc:docMk/>
            <pc:sldMk cId="414856254" sldId="430"/>
            <ac:spMk id="57" creationId="{347DCCD2-9F7B-EC8A-F62E-4853987EA2EF}"/>
          </ac:spMkLst>
        </pc:spChg>
        <pc:spChg chg="add del">
          <ac:chgData name="Ruiz, Solange" userId="cb41fcaf-ef11-45b8-a4da-86818b6840b8" providerId="ADAL" clId="{77DBD301-42C3-4F29-A8F1-6026B55DEADA}" dt="2023-12-10T08:36:39.253" v="330" actId="26606"/>
          <ac:spMkLst>
            <pc:docMk/>
            <pc:sldMk cId="414856254" sldId="430"/>
            <ac:spMk id="57" creationId="{3D149AAF-F15A-B414-CA51-8DB62F1BFB88}"/>
          </ac:spMkLst>
        </pc:spChg>
        <pc:spChg chg="add del mod replId">
          <ac:chgData name="Ruiz, Solange" userId="cb41fcaf-ef11-45b8-a4da-86818b6840b8" providerId="ADAL" clId="{77DBD301-42C3-4F29-A8F1-6026B55DEADA}" dt="2023-12-11T07:29:15.318" v="873" actId="33524"/>
          <ac:spMkLst>
            <pc:docMk/>
            <pc:sldMk cId="414856254" sldId="430"/>
            <ac:spMk id="57" creationId="{EC1A39EC-D9E5-029B-61CF-B6DA446617BD}"/>
          </ac:spMkLst>
        </pc:spChg>
        <pc:spChg chg="add del">
          <ac:chgData name="Ruiz, Solange" userId="cb41fcaf-ef11-45b8-a4da-86818b6840b8" providerId="ADAL" clId="{77DBD301-42C3-4F29-A8F1-6026B55DEADA}" dt="2023-12-10T08:37:13.255" v="340" actId="26606"/>
          <ac:spMkLst>
            <pc:docMk/>
            <pc:sldMk cId="414856254" sldId="430"/>
            <ac:spMk id="57" creationId="{F746A3B8-E7CC-C2F6-62D9-CF39FB691C17}"/>
          </ac:spMkLst>
        </pc:spChg>
        <pc:spChg chg="add del">
          <ac:chgData name="Ruiz, Solange" userId="cb41fcaf-ef11-45b8-a4da-86818b6840b8" providerId="ADAL" clId="{77DBD301-42C3-4F29-A8F1-6026B55DEADA}" dt="2023-12-10T08:36:33.445" v="327"/>
          <ac:spMkLst>
            <pc:docMk/>
            <pc:sldMk cId="414856254" sldId="430"/>
            <ac:spMk id="58" creationId="{D49441E5-946F-46B3-BDD2-BAD088532367}"/>
          </ac:spMkLst>
        </pc:spChg>
        <pc:spChg chg="add del mod replId">
          <ac:chgData name="Ruiz, Solange" userId="cb41fcaf-ef11-45b8-a4da-86818b6840b8" providerId="ADAL" clId="{77DBD301-42C3-4F29-A8F1-6026B55DEADA}" dt="2023-12-10T08:35:38.657" v="313" actId="26606"/>
          <ac:spMkLst>
            <pc:docMk/>
            <pc:sldMk cId="414856254" sldId="430"/>
            <ac:spMk id="59" creationId="{67E7E41F-918E-3756-0898-6C1DED219BD0}"/>
          </ac:spMkLst>
        </pc:spChg>
        <pc:spChg chg="add del mod replId">
          <ac:chgData name="Ruiz, Solange" userId="cb41fcaf-ef11-45b8-a4da-86818b6840b8" providerId="ADAL" clId="{77DBD301-42C3-4F29-A8F1-6026B55DEADA}" dt="2023-12-10T08:35:38.657" v="313" actId="26606"/>
          <ac:spMkLst>
            <pc:docMk/>
            <pc:sldMk cId="414856254" sldId="430"/>
            <ac:spMk id="61" creationId="{9EEF0A12-69D5-E815-E067-0396285C2D27}"/>
          </ac:spMkLst>
        </pc:spChg>
        <pc:spChg chg="add del mod replId">
          <ac:chgData name="Ruiz, Solange" userId="cb41fcaf-ef11-45b8-a4da-86818b6840b8" providerId="ADAL" clId="{77DBD301-42C3-4F29-A8F1-6026B55DEADA}" dt="2023-12-10T08:35:38.657" v="313" actId="26606"/>
          <ac:spMkLst>
            <pc:docMk/>
            <pc:sldMk cId="414856254" sldId="430"/>
            <ac:spMk id="62" creationId="{940AF34B-A18B-1C29-ECDA-740BAA48A442}"/>
          </ac:spMkLst>
        </pc:spChg>
        <pc:spChg chg="add del">
          <ac:chgData name="Ruiz, Solange" userId="cb41fcaf-ef11-45b8-a4da-86818b6840b8" providerId="ADAL" clId="{77DBD301-42C3-4F29-A8F1-6026B55DEADA}" dt="2023-12-10T08:36:39.253" v="330" actId="26606"/>
          <ac:spMkLst>
            <pc:docMk/>
            <pc:sldMk cId="414856254" sldId="430"/>
            <ac:spMk id="63" creationId="{E491B121-12B5-4977-A064-636AB0B9B0BD}"/>
          </ac:spMkLst>
        </pc:spChg>
        <pc:spChg chg="add del">
          <ac:chgData name="Ruiz, Solange" userId="cb41fcaf-ef11-45b8-a4da-86818b6840b8" providerId="ADAL" clId="{77DBD301-42C3-4F29-A8F1-6026B55DEADA}" dt="2023-12-10T08:36:39.253" v="330" actId="26606"/>
          <ac:spMkLst>
            <pc:docMk/>
            <pc:sldMk cId="414856254" sldId="430"/>
            <ac:spMk id="64" creationId="{2ED05F70-AB3E-4472-B26B-EFE6A5A59BC8}"/>
          </ac:spMkLst>
        </pc:spChg>
        <pc:spChg chg="add del">
          <ac:chgData name="Ruiz, Solange" userId="cb41fcaf-ef11-45b8-a4da-86818b6840b8" providerId="ADAL" clId="{77DBD301-42C3-4F29-A8F1-6026B55DEADA}" dt="2023-12-10T08:36:39.253" v="330" actId="26606"/>
          <ac:spMkLst>
            <pc:docMk/>
            <pc:sldMk cId="414856254" sldId="430"/>
            <ac:spMk id="66" creationId="{21F6BE39-9E37-45F0-B10C-92305CFB7C77}"/>
          </ac:spMkLst>
        </pc:spChg>
        <pc:spChg chg="add del">
          <ac:chgData name="Ruiz, Solange" userId="cb41fcaf-ef11-45b8-a4da-86818b6840b8" providerId="ADAL" clId="{77DBD301-42C3-4F29-A8F1-6026B55DEADA}" dt="2023-12-10T08:36:48.066" v="333" actId="26606"/>
          <ac:spMkLst>
            <pc:docMk/>
            <pc:sldMk cId="414856254" sldId="430"/>
            <ac:spMk id="71" creationId="{35879851-1A1D-4246-AAA1-C484E858337D}"/>
          </ac:spMkLst>
        </pc:spChg>
        <pc:spChg chg="add del">
          <ac:chgData name="Ruiz, Solange" userId="cb41fcaf-ef11-45b8-a4da-86818b6840b8" providerId="ADAL" clId="{77DBD301-42C3-4F29-A8F1-6026B55DEADA}" dt="2023-12-10T08:37:13.255" v="340" actId="26606"/>
          <ac:spMkLst>
            <pc:docMk/>
            <pc:sldMk cId="414856254" sldId="430"/>
            <ac:spMk id="77" creationId="{8BD30EA2-8070-48EC-BC41-2869CA1A91C1}"/>
          </ac:spMkLst>
        </pc:spChg>
        <pc:spChg chg="add del">
          <ac:chgData name="Ruiz, Solange" userId="cb41fcaf-ef11-45b8-a4da-86818b6840b8" providerId="ADAL" clId="{77DBD301-42C3-4F29-A8F1-6026B55DEADA}" dt="2023-12-10T08:37:13.255" v="340" actId="26606"/>
          <ac:spMkLst>
            <pc:docMk/>
            <pc:sldMk cId="414856254" sldId="430"/>
            <ac:spMk id="78" creationId="{BF40D12C-3EB2-43EA-A6B2-81D132519004}"/>
          </ac:spMkLst>
        </pc:spChg>
        <pc:spChg chg="add del">
          <ac:chgData name="Ruiz, Solange" userId="cb41fcaf-ef11-45b8-a4da-86818b6840b8" providerId="ADAL" clId="{77DBD301-42C3-4F29-A8F1-6026B55DEADA}" dt="2023-12-10T08:37:13.255" v="340" actId="26606"/>
          <ac:spMkLst>
            <pc:docMk/>
            <pc:sldMk cId="414856254" sldId="430"/>
            <ac:spMk id="79" creationId="{A796071E-2EB3-4DB7-AC56-CCD969349845}"/>
          </ac:spMkLst>
        </pc:spChg>
        <pc:grpChg chg="add del">
          <ac:chgData name="Ruiz, Solange" userId="cb41fcaf-ef11-45b8-a4da-86818b6840b8" providerId="ADAL" clId="{77DBD301-42C3-4F29-A8F1-6026B55DEADA}" dt="2023-12-10T08:34:29.286" v="305" actId="26606"/>
          <ac:grpSpMkLst>
            <pc:docMk/>
            <pc:sldMk cId="414856254" sldId="430"/>
            <ac:grpSpMk id="15" creationId="{8EE8933F-CE40-492C-A124-59A9BB2EA45F}"/>
          </ac:grpSpMkLst>
        </pc:grpChg>
        <pc:grpChg chg="add del">
          <ac:chgData name="Ruiz, Solange" userId="cb41fcaf-ef11-45b8-a4da-86818b6840b8" providerId="ADAL" clId="{77DBD301-42C3-4F29-A8F1-6026B55DEADA}" dt="2023-12-10T08:34:29.286" v="305" actId="26606"/>
          <ac:grpSpMkLst>
            <pc:docMk/>
            <pc:sldMk cId="414856254" sldId="430"/>
            <ac:grpSpMk id="29" creationId="{1B871EAB-8A69-408E-B593-068341C7DBCC}"/>
          </ac:grpSpMkLst>
        </pc:grpChg>
        <pc:grpChg chg="add del">
          <ac:chgData name="Ruiz, Solange" userId="cb41fcaf-ef11-45b8-a4da-86818b6840b8" providerId="ADAL" clId="{77DBD301-42C3-4F29-A8F1-6026B55DEADA}" dt="2023-12-10T08:35:38.641" v="311" actId="26606"/>
          <ac:grpSpMkLst>
            <pc:docMk/>
            <pc:sldMk cId="414856254" sldId="430"/>
            <ac:grpSpMk id="44" creationId="{8EE8933F-CE40-492C-A124-59A9BB2EA45F}"/>
          </ac:grpSpMkLst>
        </pc:grpChg>
        <pc:grpChg chg="add del">
          <ac:chgData name="Ruiz, Solange" userId="cb41fcaf-ef11-45b8-a4da-86818b6840b8" providerId="ADAL" clId="{77DBD301-42C3-4F29-A8F1-6026B55DEADA}" dt="2023-12-10T08:35:38.641" v="311" actId="26606"/>
          <ac:grpSpMkLst>
            <pc:docMk/>
            <pc:sldMk cId="414856254" sldId="430"/>
            <ac:grpSpMk id="47" creationId="{1B871EAB-8A69-408E-B593-068341C7DBCC}"/>
          </ac:grpSpMkLst>
        </pc:grpChg>
        <pc:picChg chg="add del">
          <ac:chgData name="Ruiz, Solange" userId="cb41fcaf-ef11-45b8-a4da-86818b6840b8" providerId="ADAL" clId="{77DBD301-42C3-4F29-A8F1-6026B55DEADA}" dt="2023-12-10T08:34:29.286" v="305" actId="26606"/>
          <ac:picMkLst>
            <pc:docMk/>
            <pc:sldMk cId="414856254" sldId="430"/>
            <ac:picMk id="6" creationId="{0ED969A2-3CB7-25B4-6770-E8AF70CA6499}"/>
          </ac:picMkLst>
        </pc:picChg>
        <pc:picChg chg="add del">
          <ac:chgData name="Ruiz, Solange" userId="cb41fcaf-ef11-45b8-a4da-86818b6840b8" providerId="ADAL" clId="{77DBD301-42C3-4F29-A8F1-6026B55DEADA}" dt="2023-12-10T08:36:48.066" v="333" actId="26606"/>
          <ac:picMkLst>
            <pc:docMk/>
            <pc:sldMk cId="414856254" sldId="430"/>
            <ac:picMk id="6" creationId="{26DD7589-2295-B216-4760-8D4F0858AFA1}"/>
          </ac:picMkLst>
        </pc:picChg>
        <pc:picChg chg="add del mod replId">
          <ac:chgData name="Ruiz, Solange" userId="cb41fcaf-ef11-45b8-a4da-86818b6840b8" providerId="ADAL" clId="{77DBD301-42C3-4F29-A8F1-6026B55DEADA}" dt="2023-12-10T08:40:53.014" v="357" actId="1076"/>
          <ac:picMkLst>
            <pc:docMk/>
            <pc:sldMk cId="414856254" sldId="430"/>
            <ac:picMk id="6" creationId="{42A1B3DA-106F-A827-042A-0E853897AD8E}"/>
          </ac:picMkLst>
        </pc:picChg>
        <pc:picChg chg="add del">
          <ac:chgData name="Ruiz, Solange" userId="cb41fcaf-ef11-45b8-a4da-86818b6840b8" providerId="ADAL" clId="{77DBD301-42C3-4F29-A8F1-6026B55DEADA}" dt="2023-12-10T08:36:39.253" v="330" actId="26606"/>
          <ac:picMkLst>
            <pc:docMk/>
            <pc:sldMk cId="414856254" sldId="430"/>
            <ac:picMk id="6" creationId="{580298EB-172F-2E7E-F7FC-ACCCE525FEF4}"/>
          </ac:picMkLst>
        </pc:picChg>
        <pc:picChg chg="add del">
          <ac:chgData name="Ruiz, Solange" userId="cb41fcaf-ef11-45b8-a4da-86818b6840b8" providerId="ADAL" clId="{77DBD301-42C3-4F29-A8F1-6026B55DEADA}" dt="2023-12-10T08:35:38.641" v="311" actId="26606"/>
          <ac:picMkLst>
            <pc:docMk/>
            <pc:sldMk cId="414856254" sldId="430"/>
            <ac:picMk id="6" creationId="{C7D14C6D-9724-8DC3-4BBB-F7FEA300984F}"/>
          </ac:picMkLst>
        </pc:picChg>
        <pc:picChg chg="add del mod">
          <ac:chgData name="Ruiz, Solange" userId="cb41fcaf-ef11-45b8-a4da-86818b6840b8" providerId="ADAL" clId="{77DBD301-42C3-4F29-A8F1-6026B55DEADA}" dt="2023-12-10T08:37:13.255" v="340" actId="26606"/>
          <ac:picMkLst>
            <pc:docMk/>
            <pc:sldMk cId="414856254" sldId="430"/>
            <ac:picMk id="6" creationId="{E8D5DE5C-06F4-D6E4-2F2F-ECFE96F95F73}"/>
          </ac:picMkLst>
        </pc:picChg>
        <pc:picChg chg="add del mod">
          <ac:chgData name="Ruiz, Solange" userId="cb41fcaf-ef11-45b8-a4da-86818b6840b8" providerId="ADAL" clId="{77DBD301-42C3-4F29-A8F1-6026B55DEADA}" dt="2023-12-10T08:34:28.715" v="304"/>
          <ac:picMkLst>
            <pc:docMk/>
            <pc:sldMk cId="414856254" sldId="430"/>
            <ac:picMk id="7" creationId="{63488D21-4FB5-64C1-12DA-1A3A2C41074E}"/>
          </ac:picMkLst>
        </pc:picChg>
        <pc:picChg chg="add del mod replId">
          <ac:chgData name="Ruiz, Solange" userId="cb41fcaf-ef11-45b8-a4da-86818b6840b8" providerId="ADAL" clId="{77DBD301-42C3-4F29-A8F1-6026B55DEADA}" dt="2023-12-10T08:35:38.657" v="313" actId="26606"/>
          <ac:picMkLst>
            <pc:docMk/>
            <pc:sldMk cId="414856254" sldId="430"/>
            <ac:picMk id="60" creationId="{30109A4F-56C5-D4E1-F019-E38CE514E3AA}"/>
          </ac:picMkLst>
        </pc:picChg>
        <pc:inkChg chg="add del">
          <ac:chgData name="Ruiz, Solange" userId="cb41fcaf-ef11-45b8-a4da-86818b6840b8" providerId="ADAL" clId="{77DBD301-42C3-4F29-A8F1-6026B55DEADA}" dt="2023-12-10T08:37:59.912" v="342" actId="9405"/>
          <ac:inkMkLst>
            <pc:docMk/>
            <pc:sldMk cId="414856254" sldId="430"/>
            <ac:inkMk id="13" creationId="{60A7480D-9ACD-5941-4987-8362432E84A8}"/>
          </ac:inkMkLst>
        </pc:inkChg>
        <pc:inkChg chg="add del">
          <ac:chgData name="Ruiz, Solange" userId="cb41fcaf-ef11-45b8-a4da-86818b6840b8" providerId="ADAL" clId="{77DBD301-42C3-4F29-A8F1-6026B55DEADA}" dt="2023-12-10T08:38:13.379" v="344" actId="9405"/>
          <ac:inkMkLst>
            <pc:docMk/>
            <pc:sldMk cId="414856254" sldId="430"/>
            <ac:inkMk id="14" creationId="{6501CB76-D01B-B48C-AD96-A7152B70A334}"/>
          </ac:inkMkLst>
        </pc:inkChg>
        <pc:inkChg chg="add del">
          <ac:chgData name="Ruiz, Solange" userId="cb41fcaf-ef11-45b8-a4da-86818b6840b8" providerId="ADAL" clId="{77DBD301-42C3-4F29-A8F1-6026B55DEADA}" dt="2023-12-10T08:38:17.938" v="346" actId="9405"/>
          <ac:inkMkLst>
            <pc:docMk/>
            <pc:sldMk cId="414856254" sldId="430"/>
            <ac:inkMk id="15" creationId="{86E4F7F2-ABF3-212A-2D3A-C2D99C77A4FB}"/>
          </ac:inkMkLst>
        </pc:inkChg>
        <pc:inkChg chg="add del">
          <ac:chgData name="Ruiz, Solange" userId="cb41fcaf-ef11-45b8-a4da-86818b6840b8" providerId="ADAL" clId="{77DBD301-42C3-4F29-A8F1-6026B55DEADA}" dt="2023-12-10T08:38:33.054" v="348" actId="9405"/>
          <ac:inkMkLst>
            <pc:docMk/>
            <pc:sldMk cId="414856254" sldId="430"/>
            <ac:inkMk id="16" creationId="{75557926-1332-182A-2E73-650BA5E33BEC}"/>
          </ac:inkMkLst>
        </pc:inkChg>
        <pc:inkChg chg="add del">
          <ac:chgData name="Ruiz, Solange" userId="cb41fcaf-ef11-45b8-a4da-86818b6840b8" providerId="ADAL" clId="{77DBD301-42C3-4F29-A8F1-6026B55DEADA}" dt="2023-12-10T08:38:56.316" v="350" actId="9405"/>
          <ac:inkMkLst>
            <pc:docMk/>
            <pc:sldMk cId="414856254" sldId="430"/>
            <ac:inkMk id="51" creationId="{7907999D-D069-4701-F9E8-4FDD3D71AF97}"/>
          </ac:inkMkLst>
        </pc:inkChg>
        <pc:cxnChg chg="add mod">
          <ac:chgData name="Ruiz, Solange" userId="cb41fcaf-ef11-45b8-a4da-86818b6840b8" providerId="ADAL" clId="{77DBD301-42C3-4F29-A8F1-6026B55DEADA}" dt="2023-12-10T08:41:24.065" v="364" actId="14100"/>
          <ac:cxnSpMkLst>
            <pc:docMk/>
            <pc:sldMk cId="414856254" sldId="430"/>
            <ac:cxnSpMk id="54" creationId="{7B52C450-C5F8-3F96-065E-67C8A71D50D0}"/>
          </ac:cxnSpMkLst>
        </pc:cxnChg>
        <pc:cxnChg chg="add mod">
          <ac:chgData name="Ruiz, Solange" userId="cb41fcaf-ef11-45b8-a4da-86818b6840b8" providerId="ADAL" clId="{77DBD301-42C3-4F29-A8F1-6026B55DEADA}" dt="2023-12-10T08:41:03.379" v="360" actId="1076"/>
          <ac:cxnSpMkLst>
            <pc:docMk/>
            <pc:sldMk cId="414856254" sldId="430"/>
            <ac:cxnSpMk id="65" creationId="{EFE13575-65D3-2729-56D7-2FC893E12300}"/>
          </ac:cxnSpMkLst>
        </pc:cxnChg>
        <pc:cxnChg chg="add mod">
          <ac:chgData name="Ruiz, Solange" userId="cb41fcaf-ef11-45b8-a4da-86818b6840b8" providerId="ADAL" clId="{77DBD301-42C3-4F29-A8F1-6026B55DEADA}" dt="2023-12-10T08:41:25.378" v="365" actId="1076"/>
          <ac:cxnSpMkLst>
            <pc:docMk/>
            <pc:sldMk cId="414856254" sldId="430"/>
            <ac:cxnSpMk id="69" creationId="{85782AA5-A7B6-DCB2-E846-CE568CC0B3AF}"/>
          </ac:cxnSpMkLst>
        </pc:cxnChg>
      </pc:sldChg>
      <pc:sldChg chg="addSp delSp modSp new del mod setBg">
        <pc:chgData name="Ruiz, Solange" userId="cb41fcaf-ef11-45b8-a4da-86818b6840b8" providerId="ADAL" clId="{77DBD301-42C3-4F29-A8F1-6026B55DEADA}" dt="2023-12-10T08:30:15.615" v="261" actId="47"/>
        <pc:sldMkLst>
          <pc:docMk/>
          <pc:sldMk cId="1708511437" sldId="430"/>
        </pc:sldMkLst>
        <pc:spChg chg="add del">
          <ac:chgData name="Ruiz, Solange" userId="cb41fcaf-ef11-45b8-a4da-86818b6840b8" providerId="ADAL" clId="{77DBD301-42C3-4F29-A8F1-6026B55DEADA}" dt="2023-12-10T08:29:57.371" v="258" actId="26606"/>
          <ac:spMkLst>
            <pc:docMk/>
            <pc:sldMk cId="1708511437" sldId="430"/>
            <ac:spMk id="2" creationId="{88B7BA0F-64E9-EDA5-6C9E-76E4BEDCC245}"/>
          </ac:spMkLst>
        </pc:spChg>
        <pc:spChg chg="add">
          <ac:chgData name="Ruiz, Solange" userId="cb41fcaf-ef11-45b8-a4da-86818b6840b8" providerId="ADAL" clId="{77DBD301-42C3-4F29-A8F1-6026B55DEADA}" dt="2023-12-10T08:29:57.386" v="260" actId="26606"/>
          <ac:spMkLst>
            <pc:docMk/>
            <pc:sldMk cId="1708511437" sldId="430"/>
            <ac:spMk id="2" creationId="{B87C4831-5BEF-C3D1-C16F-CF59FF9D4B3E}"/>
          </ac:spMkLst>
        </pc:spChg>
        <pc:spChg chg="add del">
          <ac:chgData name="Ruiz, Solange" userId="cb41fcaf-ef11-45b8-a4da-86818b6840b8" providerId="ADAL" clId="{77DBD301-42C3-4F29-A8F1-6026B55DEADA}" dt="2023-12-10T08:24:22.591" v="237" actId="26606"/>
          <ac:spMkLst>
            <pc:docMk/>
            <pc:sldMk cId="1708511437" sldId="430"/>
            <ac:spMk id="2" creationId="{DAEA4931-1AAF-A93C-4EA2-8AE640B9125E}"/>
          </ac:spMkLst>
        </pc:spChg>
        <pc:spChg chg="add">
          <ac:chgData name="Ruiz, Solange" userId="cb41fcaf-ef11-45b8-a4da-86818b6840b8" providerId="ADAL" clId="{77DBD301-42C3-4F29-A8F1-6026B55DEADA}" dt="2023-12-10T08:29:57.386" v="260" actId="26606"/>
          <ac:spMkLst>
            <pc:docMk/>
            <pc:sldMk cId="1708511437" sldId="430"/>
            <ac:spMk id="3" creationId="{7CFFB4F6-C526-BBA0-388E-6DA690488A5C}"/>
          </ac:spMkLst>
        </pc:spChg>
        <pc:spChg chg="add del">
          <ac:chgData name="Ruiz, Solange" userId="cb41fcaf-ef11-45b8-a4da-86818b6840b8" providerId="ADAL" clId="{77DBD301-42C3-4F29-A8F1-6026B55DEADA}" dt="2023-12-10T08:24:22.591" v="237" actId="26606"/>
          <ac:spMkLst>
            <pc:docMk/>
            <pc:sldMk cId="1708511437" sldId="430"/>
            <ac:spMk id="3" creationId="{AA6CDA01-F5FB-BACF-5828-9B06D92CAD47}"/>
          </ac:spMkLst>
        </pc:spChg>
        <pc:spChg chg="add del">
          <ac:chgData name="Ruiz, Solange" userId="cb41fcaf-ef11-45b8-a4da-86818b6840b8" providerId="ADAL" clId="{77DBD301-42C3-4F29-A8F1-6026B55DEADA}" dt="2023-12-10T08:29:57.371" v="258" actId="26606"/>
          <ac:spMkLst>
            <pc:docMk/>
            <pc:sldMk cId="1708511437" sldId="430"/>
            <ac:spMk id="3" creationId="{FCE465CF-4247-46D8-F28A-0E7D457E5985}"/>
          </ac:spMkLst>
        </pc:spChg>
        <pc:spChg chg="add del">
          <ac:chgData name="Ruiz, Solange" userId="cb41fcaf-ef11-45b8-a4da-86818b6840b8" providerId="ADAL" clId="{77DBD301-42C3-4F29-A8F1-6026B55DEADA}" dt="2023-12-10T08:29:57.371" v="258" actId="26606"/>
          <ac:spMkLst>
            <pc:docMk/>
            <pc:sldMk cId="1708511437" sldId="430"/>
            <ac:spMk id="6" creationId="{54EEEBD9-D37D-42B9-BE64-2C102B1D6E09}"/>
          </ac:spMkLst>
        </pc:spChg>
        <pc:spChg chg="add del">
          <ac:chgData name="Ruiz, Solange" userId="cb41fcaf-ef11-45b8-a4da-86818b6840b8" providerId="ADAL" clId="{77DBD301-42C3-4F29-A8F1-6026B55DEADA}" dt="2023-12-10T08:29:57.371" v="258" actId="26606"/>
          <ac:spMkLst>
            <pc:docMk/>
            <pc:sldMk cId="1708511437" sldId="430"/>
            <ac:spMk id="7" creationId="{A2F47212-081A-4E41-8623-C5BD41ADDCA9}"/>
          </ac:spMkLst>
        </pc:spChg>
        <pc:spChg chg="add del">
          <ac:chgData name="Ruiz, Solange" userId="cb41fcaf-ef11-45b8-a4da-86818b6840b8" providerId="ADAL" clId="{77DBD301-42C3-4F29-A8F1-6026B55DEADA}" dt="2023-12-10T08:24:22.591" v="237" actId="26606"/>
          <ac:spMkLst>
            <pc:docMk/>
            <pc:sldMk cId="1708511437" sldId="430"/>
            <ac:spMk id="9" creationId="{0147D98C-0914-4CCC-9221-3E732A8C671E}"/>
          </ac:spMkLst>
        </pc:spChg>
        <pc:spChg chg="add del">
          <ac:chgData name="Ruiz, Solange" userId="cb41fcaf-ef11-45b8-a4da-86818b6840b8" providerId="ADAL" clId="{77DBD301-42C3-4F29-A8F1-6026B55DEADA}" dt="2023-12-10T08:24:22.591" v="237" actId="26606"/>
          <ac:spMkLst>
            <pc:docMk/>
            <pc:sldMk cId="1708511437" sldId="430"/>
            <ac:spMk id="11" creationId="{95746409-9281-4501-B230-30E8E5F43177}"/>
          </ac:spMkLst>
        </pc:spChg>
        <pc:spChg chg="add">
          <ac:chgData name="Ruiz, Solange" userId="cb41fcaf-ef11-45b8-a4da-86818b6840b8" providerId="ADAL" clId="{77DBD301-42C3-4F29-A8F1-6026B55DEADA}" dt="2023-12-10T08:29:57.386" v="260" actId="26606"/>
          <ac:spMkLst>
            <pc:docMk/>
            <pc:sldMk cId="1708511437" sldId="430"/>
            <ac:spMk id="12" creationId="{7E1C44A2-4B37-4B14-B90B-368A88D05E69}"/>
          </ac:spMkLst>
        </pc:spChg>
        <pc:spChg chg="add del mod replId">
          <ac:chgData name="Ruiz, Solange" userId="cb41fcaf-ef11-45b8-a4da-86818b6840b8" providerId="ADAL" clId="{77DBD301-42C3-4F29-A8F1-6026B55DEADA}" dt="2023-12-10T08:29:57.386" v="260" actId="26606"/>
          <ac:spMkLst>
            <pc:docMk/>
            <pc:sldMk cId="1708511437" sldId="430"/>
            <ac:spMk id="13" creationId="{BF098DFA-2FE8-AB9E-C0F5-0D7CE98E4798}"/>
          </ac:spMkLst>
        </pc:spChg>
        <pc:spChg chg="add del mod replId">
          <ac:chgData name="Ruiz, Solange" userId="cb41fcaf-ef11-45b8-a4da-86818b6840b8" providerId="ADAL" clId="{77DBD301-42C3-4F29-A8F1-6026B55DEADA}" dt="2023-12-10T08:29:57.386" v="260" actId="26606"/>
          <ac:spMkLst>
            <pc:docMk/>
            <pc:sldMk cId="1708511437" sldId="430"/>
            <ac:spMk id="14" creationId="{2E92B567-425C-5C8C-A359-F211EF283F91}"/>
          </ac:spMkLst>
        </pc:spChg>
        <pc:picChg chg="add">
          <ac:chgData name="Ruiz, Solange" userId="cb41fcaf-ef11-45b8-a4da-86818b6840b8" providerId="ADAL" clId="{77DBD301-42C3-4F29-A8F1-6026B55DEADA}" dt="2023-12-10T08:29:57.386" v="260" actId="26606"/>
          <ac:picMkLst>
            <pc:docMk/>
            <pc:sldMk cId="1708511437" sldId="430"/>
            <ac:picMk id="4" creationId="{99791644-A2B6-6437-5A96-7AE4378B0398}"/>
          </ac:picMkLst>
        </pc:picChg>
        <pc:picChg chg="add del">
          <ac:chgData name="Ruiz, Solange" userId="cb41fcaf-ef11-45b8-a4da-86818b6840b8" providerId="ADAL" clId="{77DBD301-42C3-4F29-A8F1-6026B55DEADA}" dt="2023-12-10T08:24:22.591" v="237" actId="26606"/>
          <ac:picMkLst>
            <pc:docMk/>
            <pc:sldMk cId="1708511437" sldId="430"/>
            <ac:picMk id="4" creationId="{C95B216F-8D5E-CD71-7ABA-1F707165F03D}"/>
          </ac:picMkLst>
        </pc:picChg>
        <pc:picChg chg="add del">
          <ac:chgData name="Ruiz, Solange" userId="cb41fcaf-ef11-45b8-a4da-86818b6840b8" providerId="ADAL" clId="{77DBD301-42C3-4F29-A8F1-6026B55DEADA}" dt="2023-12-10T08:29:57.371" v="258" actId="26606"/>
          <ac:picMkLst>
            <pc:docMk/>
            <pc:sldMk cId="1708511437" sldId="430"/>
            <ac:picMk id="4" creationId="{F9E4E282-C38D-4E43-A7BA-412E7CE056F0}"/>
          </ac:picMkLst>
        </pc:picChg>
        <pc:picChg chg="add del mod replId">
          <ac:chgData name="Ruiz, Solange" userId="cb41fcaf-ef11-45b8-a4da-86818b6840b8" providerId="ADAL" clId="{77DBD301-42C3-4F29-A8F1-6026B55DEADA}" dt="2023-12-10T08:29:57.386" v="260" actId="26606"/>
          <ac:picMkLst>
            <pc:docMk/>
            <pc:sldMk cId="1708511437" sldId="430"/>
            <ac:picMk id="15" creationId="{9313864E-654B-F0EC-5807-781AC4E3CB3D}"/>
          </ac:picMkLst>
        </pc:picChg>
      </pc:sldChg>
      <pc:sldChg chg="addSp delSp modSp new del">
        <pc:chgData name="Ruiz, Solange" userId="cb41fcaf-ef11-45b8-a4da-86818b6840b8" providerId="ADAL" clId="{77DBD301-42C3-4F29-A8F1-6026B55DEADA}" dt="2023-12-10T08:33:59.065" v="298" actId="2696"/>
        <pc:sldMkLst>
          <pc:docMk/>
          <pc:sldMk cId="1904707501" sldId="431"/>
        </pc:sldMkLst>
        <pc:spChg chg="del">
          <ac:chgData name="Ruiz, Solange" userId="cb41fcaf-ef11-45b8-a4da-86818b6840b8" providerId="ADAL" clId="{77DBD301-42C3-4F29-A8F1-6026B55DEADA}" dt="2023-12-10T08:33:53.582" v="297"/>
          <ac:spMkLst>
            <pc:docMk/>
            <pc:sldMk cId="1904707501" sldId="431"/>
            <ac:spMk id="4" creationId="{EACCB1D2-2976-3902-6DE0-69AE1A6F2238}"/>
          </ac:spMkLst>
        </pc:spChg>
        <pc:picChg chg="add mod">
          <ac:chgData name="Ruiz, Solange" userId="cb41fcaf-ef11-45b8-a4da-86818b6840b8" providerId="ADAL" clId="{77DBD301-42C3-4F29-A8F1-6026B55DEADA}" dt="2023-12-10T08:33:53.582" v="297"/>
          <ac:picMkLst>
            <pc:docMk/>
            <pc:sldMk cId="1904707501" sldId="431"/>
            <ac:picMk id="9" creationId="{F30763A6-843C-91A6-6B24-8A32DC3B7644}"/>
          </ac:picMkLst>
        </pc:picChg>
      </pc:sldChg>
      <pc:sldChg chg="addSp delSp modSp add mod ord setBg">
        <pc:chgData name="Ruiz, Solange" userId="cb41fcaf-ef11-45b8-a4da-86818b6840b8" providerId="ADAL" clId="{77DBD301-42C3-4F29-A8F1-6026B55DEADA}" dt="2023-12-11T07:32:24.726" v="916" actId="20577"/>
        <pc:sldMkLst>
          <pc:docMk/>
          <pc:sldMk cId="4255219002" sldId="437"/>
        </pc:sldMkLst>
        <pc:spChg chg="add">
          <ac:chgData name="Ruiz, Solange" userId="cb41fcaf-ef11-45b8-a4da-86818b6840b8" providerId="ADAL" clId="{77DBD301-42C3-4F29-A8F1-6026B55DEADA}" dt="2023-12-11T07:06:37.601" v="515" actId="26606"/>
          <ac:spMkLst>
            <pc:docMk/>
            <pc:sldMk cId="4255219002" sldId="437"/>
            <ac:spMk id="2" creationId="{B5755E04-42DB-7DA0-F621-E295EE64D6EB}"/>
          </ac:spMkLst>
        </pc:spChg>
        <pc:spChg chg="del mod">
          <ac:chgData name="Ruiz, Solange" userId="cb41fcaf-ef11-45b8-a4da-86818b6840b8" providerId="ADAL" clId="{77DBD301-42C3-4F29-A8F1-6026B55DEADA}" dt="2023-12-11T07:02:50.106" v="459"/>
          <ac:spMkLst>
            <pc:docMk/>
            <pc:sldMk cId="4255219002" sldId="437"/>
            <ac:spMk id="3" creationId="{ECA1FCCF-2A71-3792-2BB6-EC7EADD80519}"/>
          </ac:spMkLst>
        </pc:spChg>
        <pc:spChg chg="add mod">
          <ac:chgData name="Ruiz, Solange" userId="cb41fcaf-ef11-45b8-a4da-86818b6840b8" providerId="ADAL" clId="{77DBD301-42C3-4F29-A8F1-6026B55DEADA}" dt="2023-12-11T07:32:24.726" v="916" actId="20577"/>
          <ac:spMkLst>
            <pc:docMk/>
            <pc:sldMk cId="4255219002" sldId="437"/>
            <ac:spMk id="5" creationId="{A5326FA4-1810-123F-E249-C64F12668587}"/>
          </ac:spMkLst>
        </pc:spChg>
        <pc:spChg chg="del mod replId">
          <ac:chgData name="Ruiz, Solange" userId="cb41fcaf-ef11-45b8-a4da-86818b6840b8" providerId="ADAL" clId="{77DBD301-42C3-4F29-A8F1-6026B55DEADA}" dt="2023-12-11T07:03:37.099" v="470" actId="26606"/>
          <ac:spMkLst>
            <pc:docMk/>
            <pc:sldMk cId="4255219002" sldId="437"/>
            <ac:spMk id="7" creationId="{384124D8-BB2B-F3BA-215C-BD56AAE9E27F}"/>
          </ac:spMkLst>
        </pc:spChg>
        <pc:spChg chg="add del mod replId">
          <ac:chgData name="Ruiz, Solange" userId="cb41fcaf-ef11-45b8-a4da-86818b6840b8" providerId="ADAL" clId="{77DBD301-42C3-4F29-A8F1-6026B55DEADA}" dt="2023-12-11T07:03:37.099" v="470" actId="26606"/>
          <ac:spMkLst>
            <pc:docMk/>
            <pc:sldMk cId="4255219002" sldId="437"/>
            <ac:spMk id="9" creationId="{3CE901B8-10D4-87ED-CF5B-F308C3577F0F}"/>
          </ac:spMkLst>
        </pc:spChg>
        <pc:spChg chg="add del">
          <ac:chgData name="Ruiz, Solange" userId="cb41fcaf-ef11-45b8-a4da-86818b6840b8" providerId="ADAL" clId="{77DBD301-42C3-4F29-A8F1-6026B55DEADA}" dt="2023-12-11T07:06:37.601" v="515" actId="26606"/>
          <ac:spMkLst>
            <pc:docMk/>
            <pc:sldMk cId="4255219002" sldId="437"/>
            <ac:spMk id="10" creationId="{FBFE3618-8387-4153-870E-99EA1B9784F5}"/>
          </ac:spMkLst>
        </pc:spChg>
        <pc:spChg chg="add del">
          <ac:chgData name="Ruiz, Solange" userId="cb41fcaf-ef11-45b8-a4da-86818b6840b8" providerId="ADAL" clId="{77DBD301-42C3-4F29-A8F1-6026B55DEADA}" dt="2023-12-11T07:06:37.601" v="515" actId="26606"/>
          <ac:spMkLst>
            <pc:docMk/>
            <pc:sldMk cId="4255219002" sldId="437"/>
            <ac:spMk id="12" creationId="{BB99A42A-5548-4BB8-9115-A05821C360AB}"/>
          </ac:spMkLst>
        </pc:spChg>
        <pc:spChg chg="add del">
          <ac:chgData name="Ruiz, Solange" userId="cb41fcaf-ef11-45b8-a4da-86818b6840b8" providerId="ADAL" clId="{77DBD301-42C3-4F29-A8F1-6026B55DEADA}" dt="2023-12-11T07:06:37.601" v="515" actId="26606"/>
          <ac:spMkLst>
            <pc:docMk/>
            <pc:sldMk cId="4255219002" sldId="437"/>
            <ac:spMk id="14" creationId="{D49441E5-946F-46B3-BDD2-BAD088532367}"/>
          </ac:spMkLst>
        </pc:spChg>
        <pc:spChg chg="add del mod replId">
          <ac:chgData name="Ruiz, Solange" userId="cb41fcaf-ef11-45b8-a4da-86818b6840b8" providerId="ADAL" clId="{77DBD301-42C3-4F29-A8F1-6026B55DEADA}" dt="2023-12-11T07:06:37.601" v="515" actId="26606"/>
          <ac:spMkLst>
            <pc:docMk/>
            <pc:sldMk cId="4255219002" sldId="437"/>
            <ac:spMk id="16" creationId="{7D160323-9F03-4714-CD7E-6D769FC8558D}"/>
          </ac:spMkLst>
        </pc:spChg>
        <pc:spChg chg="add del mod replId">
          <ac:chgData name="Ruiz, Solange" userId="cb41fcaf-ef11-45b8-a4da-86818b6840b8" providerId="ADAL" clId="{77DBD301-42C3-4F29-A8F1-6026B55DEADA}" dt="2023-12-11T07:06:37.601" v="515" actId="26606"/>
          <ac:spMkLst>
            <pc:docMk/>
            <pc:sldMk cId="4255219002" sldId="437"/>
            <ac:spMk id="17" creationId="{80B5A6D5-7E7C-2860-30DA-1FF35727A606}"/>
          </ac:spMkLst>
        </pc:spChg>
        <pc:spChg chg="add">
          <ac:chgData name="Ruiz, Solange" userId="cb41fcaf-ef11-45b8-a4da-86818b6840b8" providerId="ADAL" clId="{77DBD301-42C3-4F29-A8F1-6026B55DEADA}" dt="2023-12-11T07:06:37.601" v="515" actId="26606"/>
          <ac:spMkLst>
            <pc:docMk/>
            <pc:sldMk cId="4255219002" sldId="437"/>
            <ac:spMk id="19" creationId="{FBFE3618-8387-4153-870E-99EA1B9784F5}"/>
          </ac:spMkLst>
        </pc:spChg>
        <pc:spChg chg="add">
          <ac:chgData name="Ruiz, Solange" userId="cb41fcaf-ef11-45b8-a4da-86818b6840b8" providerId="ADAL" clId="{77DBD301-42C3-4F29-A8F1-6026B55DEADA}" dt="2023-12-11T07:06:37.601" v="515" actId="26606"/>
          <ac:spMkLst>
            <pc:docMk/>
            <pc:sldMk cId="4255219002" sldId="437"/>
            <ac:spMk id="21" creationId="{BB99A42A-5548-4BB8-9115-A05821C360AB}"/>
          </ac:spMkLst>
        </pc:spChg>
        <pc:spChg chg="add">
          <ac:chgData name="Ruiz, Solange" userId="cb41fcaf-ef11-45b8-a4da-86818b6840b8" providerId="ADAL" clId="{77DBD301-42C3-4F29-A8F1-6026B55DEADA}" dt="2023-12-11T07:06:37.601" v="515" actId="26606"/>
          <ac:spMkLst>
            <pc:docMk/>
            <pc:sldMk cId="4255219002" sldId="437"/>
            <ac:spMk id="23" creationId="{D49441E5-946F-46B3-BDD2-BAD088532367}"/>
          </ac:spMkLst>
        </pc:spChg>
        <pc:graphicFrameChg chg="del">
          <ac:chgData name="Ruiz, Solange" userId="cb41fcaf-ef11-45b8-a4da-86818b6840b8" providerId="ADAL" clId="{77DBD301-42C3-4F29-A8F1-6026B55DEADA}" dt="2023-12-11T07:02:13.370" v="455" actId="478"/>
          <ac:graphicFrameMkLst>
            <pc:docMk/>
            <pc:sldMk cId="4255219002" sldId="437"/>
            <ac:graphicFrameMk id="6" creationId="{7D9D8239-2093-3F7A-0594-5D2D6F989622}"/>
          </ac:graphicFrameMkLst>
        </pc:graphicFrameChg>
        <pc:picChg chg="add">
          <ac:chgData name="Ruiz, Solange" userId="cb41fcaf-ef11-45b8-a4da-86818b6840b8" providerId="ADAL" clId="{77DBD301-42C3-4F29-A8F1-6026B55DEADA}" dt="2023-12-11T07:06:37.601" v="515" actId="26606"/>
          <ac:picMkLst>
            <pc:docMk/>
            <pc:sldMk cId="4255219002" sldId="437"/>
            <ac:picMk id="4" creationId="{6EC3D423-AE0A-0570-9158-37EC87743294}"/>
          </ac:picMkLst>
        </pc:picChg>
        <pc:picChg chg="add del mod replId">
          <ac:chgData name="Ruiz, Solange" userId="cb41fcaf-ef11-45b8-a4da-86818b6840b8" providerId="ADAL" clId="{77DBD301-42C3-4F29-A8F1-6026B55DEADA}" dt="2023-12-11T07:03:37.099" v="470" actId="26606"/>
          <ac:picMkLst>
            <pc:docMk/>
            <pc:sldMk cId="4255219002" sldId="437"/>
            <ac:picMk id="8" creationId="{6AE48373-A956-3509-6C28-9830A5471107}"/>
          </ac:picMkLst>
        </pc:picChg>
        <pc:picChg chg="add del mod replId">
          <ac:chgData name="Ruiz, Solange" userId="cb41fcaf-ef11-45b8-a4da-86818b6840b8" providerId="ADAL" clId="{77DBD301-42C3-4F29-A8F1-6026B55DEADA}" dt="2023-12-11T07:06:37.601" v="515" actId="26606"/>
          <ac:picMkLst>
            <pc:docMk/>
            <pc:sldMk cId="4255219002" sldId="437"/>
            <ac:picMk id="18" creationId="{25E41400-CFB4-D1B1-F647-DEB43048CFE7}"/>
          </ac:picMkLst>
        </pc:picChg>
      </pc:sldChg>
    </pc:docChg>
  </pc:docChgLst>
  <pc:docChgLst>
    <pc:chgData name="Purohit, Mitt Lalitkumar" userId="S::mpurohi2@calstatela.edu::25e4def4-32c8-430a-a496-051106e6744e" providerId="AD" clId="Web-{0F04DBD6-10AB-0ECF-E6AA-C72B3DB7D2DE}"/>
    <pc:docChg chg="addSld delSld modSld">
      <pc:chgData name="Purohit, Mitt Lalitkumar" userId="S::mpurohi2@calstatela.edu::25e4def4-32c8-430a-a496-051106e6744e" providerId="AD" clId="Web-{0F04DBD6-10AB-0ECF-E6AA-C72B3DB7D2DE}" dt="2023-12-09T02:33:27.409" v="67" actId="1076"/>
      <pc:docMkLst>
        <pc:docMk/>
      </pc:docMkLst>
      <pc:sldChg chg="del">
        <pc:chgData name="Purohit, Mitt Lalitkumar" userId="S::mpurohi2@calstatela.edu::25e4def4-32c8-430a-a496-051106e6744e" providerId="AD" clId="Web-{0F04DBD6-10AB-0ECF-E6AA-C72B3DB7D2DE}" dt="2023-12-09T02:10:46.510" v="8"/>
        <pc:sldMkLst>
          <pc:docMk/>
          <pc:sldMk cId="3044180044" sldId="419"/>
        </pc:sldMkLst>
      </pc:sldChg>
      <pc:sldChg chg="addSp modSp">
        <pc:chgData name="Purohit, Mitt Lalitkumar" userId="S::mpurohi2@calstatela.edu::25e4def4-32c8-430a-a496-051106e6744e" providerId="AD" clId="Web-{0F04DBD6-10AB-0ECF-E6AA-C72B3DB7D2DE}" dt="2023-12-09T02:13:36.280" v="23" actId="1076"/>
        <pc:sldMkLst>
          <pc:docMk/>
          <pc:sldMk cId="3406629192" sldId="423"/>
        </pc:sldMkLst>
        <pc:spChg chg="mod">
          <ac:chgData name="Purohit, Mitt Lalitkumar" userId="S::mpurohi2@calstatela.edu::25e4def4-32c8-430a-a496-051106e6744e" providerId="AD" clId="Web-{0F04DBD6-10AB-0ECF-E6AA-C72B3DB7D2DE}" dt="2023-12-09T02:10:31.291" v="6" actId="20577"/>
          <ac:spMkLst>
            <pc:docMk/>
            <pc:sldMk cId="3406629192" sldId="423"/>
            <ac:spMk id="51" creationId="{384124D8-BB2B-F3BA-215C-BD56AAE9E27F}"/>
          </ac:spMkLst>
        </pc:spChg>
        <pc:spChg chg="mod">
          <ac:chgData name="Purohit, Mitt Lalitkumar" userId="S::mpurohi2@calstatela.edu::25e4def4-32c8-430a-a496-051106e6744e" providerId="AD" clId="Web-{0F04DBD6-10AB-0ECF-E6AA-C72B3DB7D2DE}" dt="2023-12-09T02:10:26.650" v="3" actId="20577"/>
          <ac:spMkLst>
            <pc:docMk/>
            <pc:sldMk cId="3406629192" sldId="423"/>
            <ac:spMk id="52" creationId="{ECA1FCCF-2A71-3792-2BB6-EC7EADD80519}"/>
          </ac:spMkLst>
        </pc:spChg>
        <pc:picChg chg="add mod">
          <ac:chgData name="Purohit, Mitt Lalitkumar" userId="S::mpurohi2@calstatela.edu::25e4def4-32c8-430a-a496-051106e6744e" providerId="AD" clId="Web-{0F04DBD6-10AB-0ECF-E6AA-C72B3DB7D2DE}" dt="2023-12-09T02:13:36.280" v="23" actId="1076"/>
          <ac:picMkLst>
            <pc:docMk/>
            <pc:sldMk cId="3406629192" sldId="423"/>
            <ac:picMk id="4" creationId="{3BE9B490-D6E2-5E74-294A-744D14E716F0}"/>
          </ac:picMkLst>
        </pc:picChg>
      </pc:sldChg>
      <pc:sldChg chg="addSp delSp modSp add del mod replId setBg">
        <pc:chgData name="Purohit, Mitt Lalitkumar" userId="S::mpurohi2@calstatela.edu::25e4def4-32c8-430a-a496-051106e6744e" providerId="AD" clId="Web-{0F04DBD6-10AB-0ECF-E6AA-C72B3DB7D2DE}" dt="2023-12-09T02:23:40.360" v="33"/>
        <pc:sldMkLst>
          <pc:docMk/>
          <pc:sldMk cId="4144116755" sldId="424"/>
        </pc:sldMkLst>
        <pc:spChg chg="add mod">
          <ac:chgData name="Purohit, Mitt Lalitkumar" userId="S::mpurohi2@calstatela.edu::25e4def4-32c8-430a-a496-051106e6744e" providerId="AD" clId="Web-{0F04DBD6-10AB-0ECF-E6AA-C72B3DB7D2DE}" dt="2023-12-09T02:23:10.219" v="31" actId="20577"/>
          <ac:spMkLst>
            <pc:docMk/>
            <pc:sldMk cId="4144116755" sldId="424"/>
            <ac:spMk id="2" creationId="{EC95C0C1-F0BC-20E1-6D9A-E78B84E8D410}"/>
          </ac:spMkLst>
        </pc:spChg>
        <pc:spChg chg="add mod">
          <ac:chgData name="Purohit, Mitt Lalitkumar" userId="S::mpurohi2@calstatela.edu::25e4def4-32c8-430a-a496-051106e6744e" providerId="AD" clId="Web-{0F04DBD6-10AB-0ECF-E6AA-C72B3DB7D2DE}" dt="2023-12-09T02:23:06.234" v="30" actId="20577"/>
          <ac:spMkLst>
            <pc:docMk/>
            <pc:sldMk cId="4144116755" sldId="424"/>
            <ac:spMk id="3" creationId="{2E03516B-54B7-40D1-CF89-AB38931A27E2}"/>
          </ac:spMkLst>
        </pc:spChg>
        <pc:spChg chg="del mod replId">
          <ac:chgData name="Purohit, Mitt Lalitkumar" userId="S::mpurohi2@calstatela.edu::25e4def4-32c8-430a-a496-051106e6744e" providerId="AD" clId="Web-{0F04DBD6-10AB-0ECF-E6AA-C72B3DB7D2DE}" dt="2023-12-09T02:11:43.590" v="13"/>
          <ac:spMkLst>
            <pc:docMk/>
            <pc:sldMk cId="4144116755" sldId="424"/>
            <ac:spMk id="6" creationId="{384124D8-BB2B-F3BA-215C-BD56AAE9E27F}"/>
          </ac:spMkLst>
        </pc:spChg>
        <pc:spChg chg="del mod replId">
          <ac:chgData name="Purohit, Mitt Lalitkumar" userId="S::mpurohi2@calstatela.edu::25e4def4-32c8-430a-a496-051106e6744e" providerId="AD" clId="Web-{0F04DBD6-10AB-0ECF-E6AA-C72B3DB7D2DE}" dt="2023-12-09T02:11:43.590" v="13"/>
          <ac:spMkLst>
            <pc:docMk/>
            <pc:sldMk cId="4144116755" sldId="424"/>
            <ac:spMk id="7" creationId="{ECA1FCCF-2A71-3792-2BB6-EC7EADD80519}"/>
          </ac:spMkLst>
        </pc:spChg>
        <pc:spChg chg="add">
          <ac:chgData name="Purohit, Mitt Lalitkumar" userId="S::mpurohi2@calstatela.edu::25e4def4-32c8-430a-a496-051106e6744e" providerId="AD" clId="Web-{0F04DBD6-10AB-0ECF-E6AA-C72B3DB7D2DE}" dt="2023-12-09T02:11:43.590" v="13"/>
          <ac:spMkLst>
            <pc:docMk/>
            <pc:sldMk cId="4144116755" sldId="424"/>
            <ac:spMk id="9" creationId="{DCC583FC-3774-47D1-9A8B-E0DBA89CBF6F}"/>
          </ac:spMkLst>
        </pc:spChg>
        <pc:spChg chg="add">
          <ac:chgData name="Purohit, Mitt Lalitkumar" userId="S::mpurohi2@calstatela.edu::25e4def4-32c8-430a-a496-051106e6744e" providerId="AD" clId="Web-{0F04DBD6-10AB-0ECF-E6AA-C72B3DB7D2DE}" dt="2023-12-09T02:11:43.590" v="13"/>
          <ac:spMkLst>
            <pc:docMk/>
            <pc:sldMk cId="4144116755" sldId="424"/>
            <ac:spMk id="39" creationId="{AECDF498-6F66-4565-9FB7-10767033377B}"/>
          </ac:spMkLst>
        </pc:spChg>
        <pc:spChg chg="add">
          <ac:chgData name="Purohit, Mitt Lalitkumar" userId="S::mpurohi2@calstatela.edu::25e4def4-32c8-430a-a496-051106e6744e" providerId="AD" clId="Web-{0F04DBD6-10AB-0ECF-E6AA-C72B3DB7D2DE}" dt="2023-12-09T02:11:43.590" v="13"/>
          <ac:spMkLst>
            <pc:docMk/>
            <pc:sldMk cId="4144116755" sldId="424"/>
            <ac:spMk id="41" creationId="{E0779346-49CA-41C2-BD0A-62F2E1903A7B}"/>
          </ac:spMkLst>
        </pc:spChg>
        <pc:grpChg chg="add">
          <ac:chgData name="Purohit, Mitt Lalitkumar" userId="S::mpurohi2@calstatela.edu::25e4def4-32c8-430a-a496-051106e6744e" providerId="AD" clId="Web-{0F04DBD6-10AB-0ECF-E6AA-C72B3DB7D2DE}" dt="2023-12-09T02:11:43.590" v="13"/>
          <ac:grpSpMkLst>
            <pc:docMk/>
            <pc:sldMk cId="4144116755" sldId="424"/>
            <ac:grpSpMk id="11" creationId="{E8DDDC38-A59D-4C57-BEAA-01E57BDEF44B}"/>
          </ac:grpSpMkLst>
        </pc:grpChg>
        <pc:grpChg chg="add">
          <ac:chgData name="Purohit, Mitt Lalitkumar" userId="S::mpurohi2@calstatela.edu::25e4def4-32c8-430a-a496-051106e6744e" providerId="AD" clId="Web-{0F04DBD6-10AB-0ECF-E6AA-C72B3DB7D2DE}" dt="2023-12-09T02:11:43.590" v="13"/>
          <ac:grpSpMkLst>
            <pc:docMk/>
            <pc:sldMk cId="4144116755" sldId="424"/>
            <ac:grpSpMk id="25" creationId="{44251A81-4530-41B5-B8FB-DC124AC02C24}"/>
          </ac:grpSpMkLst>
        </pc:grpChg>
        <pc:picChg chg="add del mod">
          <ac:chgData name="Purohit, Mitt Lalitkumar" userId="S::mpurohi2@calstatela.edu::25e4def4-32c8-430a-a496-051106e6744e" providerId="AD" clId="Web-{0F04DBD6-10AB-0ECF-E6AA-C72B3DB7D2DE}" dt="2023-12-09T02:18:49.274" v="25"/>
          <ac:picMkLst>
            <pc:docMk/>
            <pc:sldMk cId="4144116755" sldId="424"/>
            <ac:picMk id="4" creationId="{D5D477B4-45C3-4F3D-F28C-DDFB22591CB4}"/>
          </ac:picMkLst>
        </pc:picChg>
        <pc:picChg chg="add del">
          <ac:chgData name="Purohit, Mitt Lalitkumar" userId="S::mpurohi2@calstatela.edu::25e4def4-32c8-430a-a496-051106e6744e" providerId="AD" clId="Web-{0F04DBD6-10AB-0ECF-E6AA-C72B3DB7D2DE}" dt="2023-12-09T02:12:06.184" v="15"/>
          <ac:picMkLst>
            <pc:docMk/>
            <pc:sldMk cId="4144116755" sldId="424"/>
            <ac:picMk id="5" creationId="{1A7FB1C0-7D9D-E0F2-3398-E2AFADA1FD5B}"/>
          </ac:picMkLst>
        </pc:picChg>
        <pc:picChg chg="add del mod">
          <ac:chgData name="Purohit, Mitt Lalitkumar" userId="S::mpurohi2@calstatela.edu::25e4def4-32c8-430a-a496-051106e6744e" providerId="AD" clId="Web-{0F04DBD6-10AB-0ECF-E6AA-C72B3DB7D2DE}" dt="2023-12-09T02:18:58.758" v="29"/>
          <ac:picMkLst>
            <pc:docMk/>
            <pc:sldMk cId="4144116755" sldId="424"/>
            <ac:picMk id="8" creationId="{F71EC6E9-C402-BED0-2258-0B80E5FB88A2}"/>
          </ac:picMkLst>
        </pc:picChg>
      </pc:sldChg>
      <pc:sldChg chg="add replId">
        <pc:chgData name="Purohit, Mitt Lalitkumar" userId="S::mpurohi2@calstatela.edu::25e4def4-32c8-430a-a496-051106e6744e" providerId="AD" clId="Web-{0F04DBD6-10AB-0ECF-E6AA-C72B3DB7D2DE}" dt="2023-12-09T02:13:51.140" v="24"/>
        <pc:sldMkLst>
          <pc:docMk/>
          <pc:sldMk cId="2194040446" sldId="425"/>
        </pc:sldMkLst>
      </pc:sldChg>
      <pc:sldChg chg="addSp delSp modSp add replId">
        <pc:chgData name="Purohit, Mitt Lalitkumar" userId="S::mpurohi2@calstatela.edu::25e4def4-32c8-430a-a496-051106e6744e" providerId="AD" clId="Web-{0F04DBD6-10AB-0ECF-E6AA-C72B3DB7D2DE}" dt="2023-12-09T02:31:02.936" v="64" actId="20577"/>
        <pc:sldMkLst>
          <pc:docMk/>
          <pc:sldMk cId="3925244379" sldId="426"/>
        </pc:sldMkLst>
        <pc:spChg chg="mod">
          <ac:chgData name="Purohit, Mitt Lalitkumar" userId="S::mpurohi2@calstatela.edu::25e4def4-32c8-430a-a496-051106e6744e" providerId="AD" clId="Web-{0F04DBD6-10AB-0ECF-E6AA-C72B3DB7D2DE}" dt="2023-12-09T02:31:02.936" v="64" actId="20577"/>
          <ac:spMkLst>
            <pc:docMk/>
            <pc:sldMk cId="3925244379" sldId="426"/>
            <ac:spMk id="45" creationId="{384124D8-BB2B-F3BA-215C-BD56AAE9E27F}"/>
          </ac:spMkLst>
        </pc:spChg>
        <pc:spChg chg="mod">
          <ac:chgData name="Purohit, Mitt Lalitkumar" userId="S::mpurohi2@calstatela.edu::25e4def4-32c8-430a-a496-051106e6744e" providerId="AD" clId="Web-{0F04DBD6-10AB-0ECF-E6AA-C72B3DB7D2DE}" dt="2023-12-09T02:23:48.798" v="35" actId="20577"/>
          <ac:spMkLst>
            <pc:docMk/>
            <pc:sldMk cId="3925244379" sldId="426"/>
            <ac:spMk id="46" creationId="{ECA1FCCF-2A71-3792-2BB6-EC7EADD80519}"/>
          </ac:spMkLst>
        </pc:spChg>
        <pc:picChg chg="del">
          <ac:chgData name="Purohit, Mitt Lalitkumar" userId="S::mpurohi2@calstatela.edu::25e4def4-32c8-430a-a496-051106e6744e" providerId="AD" clId="Web-{0F04DBD6-10AB-0ECF-E6AA-C72B3DB7D2DE}" dt="2023-12-09T02:23:41.938" v="34"/>
          <ac:picMkLst>
            <pc:docMk/>
            <pc:sldMk cId="3925244379" sldId="426"/>
            <ac:picMk id="4" creationId="{3BE9B490-D6E2-5E74-294A-744D14E716F0}"/>
          </ac:picMkLst>
        </pc:picChg>
        <pc:picChg chg="add mod">
          <ac:chgData name="Purohit, Mitt Lalitkumar" userId="S::mpurohi2@calstatela.edu::25e4def4-32c8-430a-a496-051106e6744e" providerId="AD" clId="Web-{0F04DBD6-10AB-0ECF-E6AA-C72B3DB7D2DE}" dt="2023-12-09T02:25:24.879" v="38" actId="14100"/>
          <ac:picMkLst>
            <pc:docMk/>
            <pc:sldMk cId="3925244379" sldId="426"/>
            <ac:picMk id="5" creationId="{5F790BC0-0BF0-2A09-EE4C-48E21621D042}"/>
          </ac:picMkLst>
        </pc:picChg>
      </pc:sldChg>
      <pc:sldChg chg="addSp delSp modSp new">
        <pc:chgData name="Purohit, Mitt Lalitkumar" userId="S::mpurohi2@calstatela.edu::25e4def4-32c8-430a-a496-051106e6744e" providerId="AD" clId="Web-{0F04DBD6-10AB-0ECF-E6AA-C72B3DB7D2DE}" dt="2023-12-09T02:33:27.409" v="67" actId="1076"/>
        <pc:sldMkLst>
          <pc:docMk/>
          <pc:sldMk cId="494961158" sldId="427"/>
        </pc:sldMkLst>
        <pc:spChg chg="mod">
          <ac:chgData name="Purohit, Mitt Lalitkumar" userId="S::mpurohi2@calstatela.edu::25e4def4-32c8-430a-a496-051106e6744e" providerId="AD" clId="Web-{0F04DBD6-10AB-0ECF-E6AA-C72B3DB7D2DE}" dt="2023-12-09T02:28:33.088" v="46" actId="14100"/>
          <ac:spMkLst>
            <pc:docMk/>
            <pc:sldMk cId="494961158" sldId="427"/>
            <ac:spMk id="2" creationId="{4D2618FA-36BA-ED02-CB41-2C5939070EBB}"/>
          </ac:spMkLst>
        </pc:spChg>
        <pc:spChg chg="del">
          <ac:chgData name="Purohit, Mitt Lalitkumar" userId="S::mpurohi2@calstatela.edu::25e4def4-32c8-430a-a496-051106e6744e" providerId="AD" clId="Web-{0F04DBD6-10AB-0ECF-E6AA-C72B3DB7D2DE}" dt="2023-12-09T02:26:36.584" v="41"/>
          <ac:spMkLst>
            <pc:docMk/>
            <pc:sldMk cId="494961158" sldId="427"/>
            <ac:spMk id="3" creationId="{1AF510CD-BDB1-F7D8-1897-91E9A4469D2E}"/>
          </ac:spMkLst>
        </pc:spChg>
        <pc:spChg chg="add mod">
          <ac:chgData name="Purohit, Mitt Lalitkumar" userId="S::mpurohi2@calstatela.edu::25e4def4-32c8-430a-a496-051106e6744e" providerId="AD" clId="Web-{0F04DBD6-10AB-0ECF-E6AA-C72B3DB7D2DE}" dt="2023-12-09T02:29:28.605" v="60" actId="14100"/>
          <ac:spMkLst>
            <pc:docMk/>
            <pc:sldMk cId="494961158" sldId="427"/>
            <ac:spMk id="7" creationId="{980B580E-555B-3214-282F-1F72E96001BA}"/>
          </ac:spMkLst>
        </pc:spChg>
        <pc:picChg chg="add mod ord">
          <ac:chgData name="Purohit, Mitt Lalitkumar" userId="S::mpurohi2@calstatela.edu::25e4def4-32c8-430a-a496-051106e6744e" providerId="AD" clId="Web-{0F04DBD6-10AB-0ECF-E6AA-C72B3DB7D2DE}" dt="2023-12-09T02:33:27.409" v="67" actId="1076"/>
          <ac:picMkLst>
            <pc:docMk/>
            <pc:sldMk cId="494961158" sldId="427"/>
            <ac:picMk id="6" creationId="{3A35049F-65F1-A3A3-186C-B536CEFCBE69}"/>
          </ac:picMkLst>
        </pc:picChg>
      </pc:sldChg>
    </pc:docChg>
  </pc:docChgLst>
  <pc:docChgLst>
    <pc:chgData name="Purohit, Mitt Lalitkumar" userId="S::mpurohi2@calstatela.edu::25e4def4-32c8-430a-a496-051106e6744e" providerId="AD" clId="Web-{802EB0C9-2078-A7A0-E56B-F69B07684484}"/>
    <pc:docChg chg="addSld modSld">
      <pc:chgData name="Purohit, Mitt Lalitkumar" userId="S::mpurohi2@calstatela.edu::25e4def4-32c8-430a-a496-051106e6744e" providerId="AD" clId="Web-{802EB0C9-2078-A7A0-E56B-F69B07684484}" dt="2023-12-09T02:09:21.572" v="1"/>
      <pc:docMkLst>
        <pc:docMk/>
      </pc:docMkLst>
      <pc:sldChg chg="delSp add replId">
        <pc:chgData name="Purohit, Mitt Lalitkumar" userId="S::mpurohi2@calstatela.edu::25e4def4-32c8-430a-a496-051106e6744e" providerId="AD" clId="Web-{802EB0C9-2078-A7A0-E56B-F69B07684484}" dt="2023-12-09T02:09:21.572" v="1"/>
        <pc:sldMkLst>
          <pc:docMk/>
          <pc:sldMk cId="3406629192" sldId="423"/>
        </pc:sldMkLst>
        <pc:graphicFrameChg chg="del">
          <ac:chgData name="Purohit, Mitt Lalitkumar" userId="S::mpurohi2@calstatela.edu::25e4def4-32c8-430a-a496-051106e6744e" providerId="AD" clId="Web-{802EB0C9-2078-A7A0-E56B-F69B07684484}" dt="2023-12-09T02:09:21.572" v="1"/>
          <ac:graphicFrameMkLst>
            <pc:docMk/>
            <pc:sldMk cId="3406629192" sldId="423"/>
            <ac:graphicFrameMk id="6" creationId="{7D9D8239-2093-3F7A-0594-5D2D6F989622}"/>
          </ac:graphicFrameMkLst>
        </pc:graphicFrameChg>
      </pc:sldChg>
    </pc:docChg>
  </pc:docChgLst>
  <pc:docChgLst>
    <pc:chgData name="Purohit, Mitt Lalitkumar" userId="S::mpurohi2@calstatela.edu::25e4def4-32c8-430a-a496-051106e6744e" providerId="AD" clId="Web-{89EB1448-60C6-2B6B-E576-1647D7E930A4}"/>
    <pc:docChg chg="modSld">
      <pc:chgData name="Purohit, Mitt Lalitkumar" userId="S::mpurohi2@calstatela.edu::25e4def4-32c8-430a-a496-051106e6744e" providerId="AD" clId="Web-{89EB1448-60C6-2B6B-E576-1647D7E930A4}" dt="2023-12-11T01:01:38.828" v="17" actId="20577"/>
      <pc:docMkLst>
        <pc:docMk/>
      </pc:docMkLst>
      <pc:sldChg chg="addSp delSp modSp">
        <pc:chgData name="Purohit, Mitt Lalitkumar" userId="S::mpurohi2@calstatela.edu::25e4def4-32c8-430a-a496-051106e6744e" providerId="AD" clId="Web-{89EB1448-60C6-2B6B-E576-1647D7E930A4}" dt="2023-12-11T01:01:38.828" v="17" actId="20577"/>
        <pc:sldMkLst>
          <pc:docMk/>
          <pc:sldMk cId="2194040446" sldId="425"/>
        </pc:sldMkLst>
        <pc:spChg chg="mod">
          <ac:chgData name="Purohit, Mitt Lalitkumar" userId="S::mpurohi2@calstatela.edu::25e4def4-32c8-430a-a496-051106e6744e" providerId="AD" clId="Web-{89EB1448-60C6-2B6B-E576-1647D7E930A4}" dt="2023-12-11T01:01:38.828" v="17" actId="20577"/>
          <ac:spMkLst>
            <pc:docMk/>
            <pc:sldMk cId="2194040446" sldId="425"/>
            <ac:spMk id="3" creationId="{F9834390-E90F-DDC2-1DAD-3E1A588458AB}"/>
          </ac:spMkLst>
        </pc:spChg>
        <pc:picChg chg="add mod">
          <ac:chgData name="Purohit, Mitt Lalitkumar" userId="S::mpurohi2@calstatela.edu::25e4def4-32c8-430a-a496-051106e6744e" providerId="AD" clId="Web-{89EB1448-60C6-2B6B-E576-1647D7E930A4}" dt="2023-12-11T00:58:00.636" v="6"/>
          <ac:picMkLst>
            <pc:docMk/>
            <pc:sldMk cId="2194040446" sldId="425"/>
            <ac:picMk id="4" creationId="{9C2EAC46-4E7A-AEF6-311A-5CE35A0E6D9A}"/>
          </ac:picMkLst>
        </pc:picChg>
        <pc:picChg chg="del">
          <ac:chgData name="Purohit, Mitt Lalitkumar" userId="S::mpurohi2@calstatela.edu::25e4def4-32c8-430a-a496-051106e6744e" providerId="AD" clId="Web-{89EB1448-60C6-2B6B-E576-1647D7E930A4}" dt="2023-12-11T00:57:16.213" v="0"/>
          <ac:picMkLst>
            <pc:docMk/>
            <pc:sldMk cId="2194040446" sldId="425"/>
            <ac:picMk id="5" creationId="{72E90A33-674E-B31E-B1FA-FEB01119EF38}"/>
          </ac:picMkLst>
        </pc:picChg>
      </pc:sldChg>
    </pc:docChg>
  </pc:docChgLst>
  <pc:docChgLst>
    <pc:chgData name="Purohit, Mitt Lalitkumar" userId="S::mpurohi2@calstatela.edu::25e4def4-32c8-430a-a496-051106e6744e" providerId="AD" clId="Web-{F50C3C0A-4B2B-4B96-0B89-5B0DF80E272C}"/>
    <pc:docChg chg="modSld">
      <pc:chgData name="Purohit, Mitt Lalitkumar" userId="S::mpurohi2@calstatela.edu::25e4def4-32c8-430a-a496-051106e6744e" providerId="AD" clId="Web-{F50C3C0A-4B2B-4B96-0B89-5B0DF80E272C}" dt="2023-12-11T00:42:13.154" v="42"/>
      <pc:docMkLst>
        <pc:docMk/>
      </pc:docMkLst>
      <pc:sldChg chg="addSp delSp modSp">
        <pc:chgData name="Purohit, Mitt Lalitkumar" userId="S::mpurohi2@calstatela.edu::25e4def4-32c8-430a-a496-051106e6744e" providerId="AD" clId="Web-{F50C3C0A-4B2B-4B96-0B89-5B0DF80E272C}" dt="2023-12-11T00:42:13.154" v="42"/>
        <pc:sldMkLst>
          <pc:docMk/>
          <pc:sldMk cId="4023029185" sldId="432"/>
        </pc:sldMkLst>
        <pc:spChg chg="add del">
          <ac:chgData name="Purohit, Mitt Lalitkumar" userId="S::mpurohi2@calstatela.edu::25e4def4-32c8-430a-a496-051106e6744e" providerId="AD" clId="Web-{F50C3C0A-4B2B-4B96-0B89-5B0DF80E272C}" dt="2023-12-11T00:41:43.809" v="36"/>
          <ac:spMkLst>
            <pc:docMk/>
            <pc:sldMk cId="4023029185" sldId="432"/>
            <ac:spMk id="2" creationId="{520A74A8-F8FA-7F17-C735-B962DC85FD88}"/>
          </ac:spMkLst>
        </pc:spChg>
        <pc:spChg chg="add">
          <ac:chgData name="Purohit, Mitt Lalitkumar" userId="S::mpurohi2@calstatela.edu::25e4def4-32c8-430a-a496-051106e6744e" providerId="AD" clId="Web-{F50C3C0A-4B2B-4B96-0B89-5B0DF80E272C}" dt="2023-12-11T00:41:43.825" v="39"/>
          <ac:spMkLst>
            <pc:docMk/>
            <pc:sldMk cId="4023029185" sldId="432"/>
            <ac:spMk id="2" creationId="{64FF2032-64F5-AF59-4B8A-439BD52CC543}"/>
          </ac:spMkLst>
        </pc:spChg>
        <pc:spChg chg="add del">
          <ac:chgData name="Purohit, Mitt Lalitkumar" userId="S::mpurohi2@calstatela.edu::25e4def4-32c8-430a-a496-051106e6744e" providerId="AD" clId="Web-{F50C3C0A-4B2B-4B96-0B89-5B0DF80E272C}" dt="2023-12-11T00:41:06.339" v="25"/>
          <ac:spMkLst>
            <pc:docMk/>
            <pc:sldMk cId="4023029185" sldId="432"/>
            <ac:spMk id="2" creationId="{8C7903F1-77FD-186B-FBEA-14B8434DC411}"/>
          </ac:spMkLst>
        </pc:spChg>
        <pc:spChg chg="add del">
          <ac:chgData name="Purohit, Mitt Lalitkumar" userId="S::mpurohi2@calstatela.edu::25e4def4-32c8-430a-a496-051106e6744e" providerId="AD" clId="Web-{F50C3C0A-4B2B-4B96-0B89-5B0DF80E272C}" dt="2023-12-11T00:41:39.137" v="32"/>
          <ac:spMkLst>
            <pc:docMk/>
            <pc:sldMk cId="4023029185" sldId="432"/>
            <ac:spMk id="2" creationId="{9E4ADF33-6043-DCF6-7579-B9B639F40754}"/>
          </ac:spMkLst>
        </pc:spChg>
        <pc:spChg chg="add del">
          <ac:chgData name="Purohit, Mitt Lalitkumar" userId="S::mpurohi2@calstatela.edu::25e4def4-32c8-430a-a496-051106e6744e" providerId="AD" clId="Web-{F50C3C0A-4B2B-4B96-0B89-5B0DF80E272C}" dt="2023-12-11T00:40:59.276" v="21"/>
          <ac:spMkLst>
            <pc:docMk/>
            <pc:sldMk cId="4023029185" sldId="432"/>
            <ac:spMk id="2" creationId="{AAC5A5B3-03D8-9D58-3983-D5F465ED4993}"/>
          </ac:spMkLst>
        </pc:spChg>
        <pc:spChg chg="add del">
          <ac:chgData name="Purohit, Mitt Lalitkumar" userId="S::mpurohi2@calstatela.edu::25e4def4-32c8-430a-a496-051106e6744e" providerId="AD" clId="Web-{F50C3C0A-4B2B-4B96-0B89-5B0DF80E272C}" dt="2023-12-11T00:41:43.809" v="36"/>
          <ac:spMkLst>
            <pc:docMk/>
            <pc:sldMk cId="4023029185" sldId="432"/>
            <ac:spMk id="3" creationId="{0A66A449-100D-5BEE-7C53-141FBA4A3CDB}"/>
          </ac:spMkLst>
        </pc:spChg>
        <pc:spChg chg="add del">
          <ac:chgData name="Purohit, Mitt Lalitkumar" userId="S::mpurohi2@calstatela.edu::25e4def4-32c8-430a-a496-051106e6744e" providerId="AD" clId="Web-{F50C3C0A-4B2B-4B96-0B89-5B0DF80E272C}" dt="2023-12-11T00:40:59.276" v="21"/>
          <ac:spMkLst>
            <pc:docMk/>
            <pc:sldMk cId="4023029185" sldId="432"/>
            <ac:spMk id="3" creationId="{19BFC8DE-F750-4A58-0788-ECC9F5EB6654}"/>
          </ac:spMkLst>
        </pc:spChg>
        <pc:spChg chg="add del">
          <ac:chgData name="Purohit, Mitt Lalitkumar" userId="S::mpurohi2@calstatela.edu::25e4def4-32c8-430a-a496-051106e6744e" providerId="AD" clId="Web-{F50C3C0A-4B2B-4B96-0B89-5B0DF80E272C}" dt="2023-12-11T00:41:06.339" v="25"/>
          <ac:spMkLst>
            <pc:docMk/>
            <pc:sldMk cId="4023029185" sldId="432"/>
            <ac:spMk id="3" creationId="{824BA4CD-7DBF-52CA-FB45-50F9E6376E5A}"/>
          </ac:spMkLst>
        </pc:spChg>
        <pc:spChg chg="add">
          <ac:chgData name="Purohit, Mitt Lalitkumar" userId="S::mpurohi2@calstatela.edu::25e4def4-32c8-430a-a496-051106e6744e" providerId="AD" clId="Web-{F50C3C0A-4B2B-4B96-0B89-5B0DF80E272C}" dt="2023-12-11T00:41:43.825" v="39"/>
          <ac:spMkLst>
            <pc:docMk/>
            <pc:sldMk cId="4023029185" sldId="432"/>
            <ac:spMk id="3" creationId="{B0865504-0383-DACA-247A-D59D38D95BBF}"/>
          </ac:spMkLst>
        </pc:spChg>
        <pc:spChg chg="add del">
          <ac:chgData name="Purohit, Mitt Lalitkumar" userId="S::mpurohi2@calstatela.edu::25e4def4-32c8-430a-a496-051106e6744e" providerId="AD" clId="Web-{F50C3C0A-4B2B-4B96-0B89-5B0DF80E272C}" dt="2023-12-11T00:41:39.137" v="32"/>
          <ac:spMkLst>
            <pc:docMk/>
            <pc:sldMk cId="4023029185" sldId="432"/>
            <ac:spMk id="3" creationId="{FA9B8B6B-93CA-2502-D0A2-DF5B30C5FE6E}"/>
          </ac:spMkLst>
        </pc:spChg>
        <pc:spChg chg="del">
          <ac:chgData name="Purohit, Mitt Lalitkumar" userId="S::mpurohi2@calstatela.edu::25e4def4-32c8-430a-a496-051106e6744e" providerId="AD" clId="Web-{F50C3C0A-4B2B-4B96-0B89-5B0DF80E272C}" dt="2023-12-11T00:39:22.242" v="13"/>
          <ac:spMkLst>
            <pc:docMk/>
            <pc:sldMk cId="4023029185" sldId="432"/>
            <ac:spMk id="48" creationId="{1EDD21E1-BAF0-4314-AB31-82ECB8AC9EA9}"/>
          </ac:spMkLst>
        </pc:spChg>
        <pc:spChg chg="del">
          <ac:chgData name="Purohit, Mitt Lalitkumar" userId="S::mpurohi2@calstatela.edu::25e4def4-32c8-430a-a496-051106e6744e" providerId="AD" clId="Web-{F50C3C0A-4B2B-4B96-0B89-5B0DF80E272C}" dt="2023-12-11T00:39:22.242" v="13"/>
          <ac:spMkLst>
            <pc:docMk/>
            <pc:sldMk cId="4023029185" sldId="432"/>
            <ac:spMk id="50" creationId="{FDC8619C-F25D-468E-95FA-2A2151D7DDD2}"/>
          </ac:spMkLst>
        </pc:spChg>
        <pc:spChg chg="del">
          <ac:chgData name="Purohit, Mitt Lalitkumar" userId="S::mpurohi2@calstatela.edu::25e4def4-32c8-430a-a496-051106e6744e" providerId="AD" clId="Web-{F50C3C0A-4B2B-4B96-0B89-5B0DF80E272C}" dt="2023-12-11T00:39:22.242" v="13"/>
          <ac:spMkLst>
            <pc:docMk/>
            <pc:sldMk cId="4023029185" sldId="432"/>
            <ac:spMk id="52" creationId="{7D9439D6-DEAD-4CEB-A61B-BE3D64D1B598}"/>
          </ac:spMkLst>
        </pc:spChg>
        <pc:spChg chg="del mod replId">
          <ac:chgData name="Purohit, Mitt Lalitkumar" userId="S::mpurohi2@calstatela.edu::25e4def4-32c8-430a-a496-051106e6744e" providerId="AD" clId="Web-{F50C3C0A-4B2B-4B96-0B89-5B0DF80E272C}" dt="2023-12-11T00:39:22.242" v="13"/>
          <ac:spMkLst>
            <pc:docMk/>
            <pc:sldMk cId="4023029185" sldId="432"/>
            <ac:spMk id="54" creationId="{6061F2CC-2BDD-78E6-DBA7-CB8F72F44170}"/>
          </ac:spMkLst>
        </pc:spChg>
        <pc:spChg chg="del mod replId">
          <ac:chgData name="Purohit, Mitt Lalitkumar" userId="S::mpurohi2@calstatela.edu::25e4def4-32c8-430a-a496-051106e6744e" providerId="AD" clId="Web-{F50C3C0A-4B2B-4B96-0B89-5B0DF80E272C}" dt="2023-12-11T00:39:22.242" v="13"/>
          <ac:spMkLst>
            <pc:docMk/>
            <pc:sldMk cId="4023029185" sldId="432"/>
            <ac:spMk id="55" creationId="{F9834390-E90F-DDC2-1DAD-3E1A588458AB}"/>
          </ac:spMkLst>
        </pc:spChg>
        <pc:spChg chg="add del">
          <ac:chgData name="Purohit, Mitt Lalitkumar" userId="S::mpurohi2@calstatela.edu::25e4def4-32c8-430a-a496-051106e6744e" providerId="AD" clId="Web-{F50C3C0A-4B2B-4B96-0B89-5B0DF80E272C}" dt="2023-12-11T00:41:06.355" v="28"/>
          <ac:spMkLst>
            <pc:docMk/>
            <pc:sldMk cId="4023029185" sldId="432"/>
            <ac:spMk id="57" creationId="{1EDD21E1-BAF0-4314-AB31-82ECB8AC9EA9}"/>
          </ac:spMkLst>
        </pc:spChg>
        <pc:spChg chg="add del">
          <ac:chgData name="Purohit, Mitt Lalitkumar" userId="S::mpurohi2@calstatela.edu::25e4def4-32c8-430a-a496-051106e6744e" providerId="AD" clId="Web-{F50C3C0A-4B2B-4B96-0B89-5B0DF80E272C}" dt="2023-12-11T00:41:06.355" v="28"/>
          <ac:spMkLst>
            <pc:docMk/>
            <pc:sldMk cId="4023029185" sldId="432"/>
            <ac:spMk id="59" creationId="{FDC8619C-F25D-468E-95FA-2A2151D7DDD2}"/>
          </ac:spMkLst>
        </pc:spChg>
        <pc:spChg chg="add del">
          <ac:chgData name="Purohit, Mitt Lalitkumar" userId="S::mpurohi2@calstatela.edu::25e4def4-32c8-430a-a496-051106e6744e" providerId="AD" clId="Web-{F50C3C0A-4B2B-4B96-0B89-5B0DF80E272C}" dt="2023-12-11T00:41:06.355" v="28"/>
          <ac:spMkLst>
            <pc:docMk/>
            <pc:sldMk cId="4023029185" sldId="432"/>
            <ac:spMk id="61" creationId="{7D9439D6-DEAD-4CEB-A61B-BE3D64D1B598}"/>
          </ac:spMkLst>
        </pc:spChg>
        <pc:spChg chg="add del">
          <ac:chgData name="Purohit, Mitt Lalitkumar" userId="S::mpurohi2@calstatela.edu::25e4def4-32c8-430a-a496-051106e6744e" providerId="AD" clId="Web-{F50C3C0A-4B2B-4B96-0B89-5B0DF80E272C}" dt="2023-12-11T00:41:43.825" v="39"/>
          <ac:spMkLst>
            <pc:docMk/>
            <pc:sldMk cId="4023029185" sldId="432"/>
            <ac:spMk id="63" creationId="{1EDD21E1-BAF0-4314-AB31-82ECB8AC9EA9}"/>
          </ac:spMkLst>
        </pc:spChg>
        <pc:spChg chg="add del">
          <ac:chgData name="Purohit, Mitt Lalitkumar" userId="S::mpurohi2@calstatela.edu::25e4def4-32c8-430a-a496-051106e6744e" providerId="AD" clId="Web-{F50C3C0A-4B2B-4B96-0B89-5B0DF80E272C}" dt="2023-12-11T00:41:43.825" v="39"/>
          <ac:spMkLst>
            <pc:docMk/>
            <pc:sldMk cId="4023029185" sldId="432"/>
            <ac:spMk id="64" creationId="{FDC8619C-F25D-468E-95FA-2A2151D7DDD2}"/>
          </ac:spMkLst>
        </pc:spChg>
        <pc:spChg chg="add del">
          <ac:chgData name="Purohit, Mitt Lalitkumar" userId="S::mpurohi2@calstatela.edu::25e4def4-32c8-430a-a496-051106e6744e" providerId="AD" clId="Web-{F50C3C0A-4B2B-4B96-0B89-5B0DF80E272C}" dt="2023-12-11T00:41:43.825" v="39"/>
          <ac:spMkLst>
            <pc:docMk/>
            <pc:sldMk cId="4023029185" sldId="432"/>
            <ac:spMk id="65" creationId="{7D9439D6-DEAD-4CEB-A61B-BE3D64D1B598}"/>
          </ac:spMkLst>
        </pc:spChg>
        <pc:spChg chg="add del mod replId">
          <ac:chgData name="Purohit, Mitt Lalitkumar" userId="S::mpurohi2@calstatela.edu::25e4def4-32c8-430a-a496-051106e6744e" providerId="AD" clId="Web-{F50C3C0A-4B2B-4B96-0B89-5B0DF80E272C}" dt="2023-12-11T00:41:06.355" v="28"/>
          <ac:spMkLst>
            <pc:docMk/>
            <pc:sldMk cId="4023029185" sldId="432"/>
            <ac:spMk id="66" creationId="{42CD650C-6D8C-A743-29DB-D06C98B94806}"/>
          </ac:spMkLst>
        </pc:spChg>
        <pc:spChg chg="add del">
          <ac:chgData name="Purohit, Mitt Lalitkumar" userId="S::mpurohi2@calstatela.edu::25e4def4-32c8-430a-a496-051106e6744e" providerId="AD" clId="Web-{F50C3C0A-4B2B-4B96-0B89-5B0DF80E272C}" dt="2023-12-11T00:40:59.276" v="21"/>
          <ac:spMkLst>
            <pc:docMk/>
            <pc:sldMk cId="4023029185" sldId="432"/>
            <ac:spMk id="66" creationId="{FBFE3618-8387-4153-870E-99EA1B9784F5}"/>
          </ac:spMkLst>
        </pc:spChg>
        <pc:spChg chg="add del mod replId">
          <ac:chgData name="Purohit, Mitt Lalitkumar" userId="S::mpurohi2@calstatela.edu::25e4def4-32c8-430a-a496-051106e6744e" providerId="AD" clId="Web-{F50C3C0A-4B2B-4B96-0B89-5B0DF80E272C}" dt="2023-12-11T00:41:06.355" v="28"/>
          <ac:spMkLst>
            <pc:docMk/>
            <pc:sldMk cId="4023029185" sldId="432"/>
            <ac:spMk id="67" creationId="{A16A22A7-1F7B-D1E8-F5B9-877F4FD55BE2}"/>
          </ac:spMkLst>
        </pc:spChg>
        <pc:spChg chg="add del">
          <ac:chgData name="Purohit, Mitt Lalitkumar" userId="S::mpurohi2@calstatela.edu::25e4def4-32c8-430a-a496-051106e6744e" providerId="AD" clId="Web-{F50C3C0A-4B2B-4B96-0B89-5B0DF80E272C}" dt="2023-12-11T00:40:59.276" v="21"/>
          <ac:spMkLst>
            <pc:docMk/>
            <pc:sldMk cId="4023029185" sldId="432"/>
            <ac:spMk id="68" creationId="{BB99A42A-5548-4BB8-9115-A05821C360AB}"/>
          </ac:spMkLst>
        </pc:spChg>
        <pc:spChg chg="add del">
          <ac:chgData name="Purohit, Mitt Lalitkumar" userId="S::mpurohi2@calstatela.edu::25e4def4-32c8-430a-a496-051106e6744e" providerId="AD" clId="Web-{F50C3C0A-4B2B-4B96-0B89-5B0DF80E272C}" dt="2023-12-11T00:41:39.137" v="32"/>
          <ac:spMkLst>
            <pc:docMk/>
            <pc:sldMk cId="4023029185" sldId="432"/>
            <ac:spMk id="69" creationId="{FBFE3618-8387-4153-870E-99EA1B9784F5}"/>
          </ac:spMkLst>
        </pc:spChg>
        <pc:spChg chg="add del">
          <ac:chgData name="Purohit, Mitt Lalitkumar" userId="S::mpurohi2@calstatela.edu::25e4def4-32c8-430a-a496-051106e6744e" providerId="AD" clId="Web-{F50C3C0A-4B2B-4B96-0B89-5B0DF80E272C}" dt="2023-12-11T00:40:59.276" v="21"/>
          <ac:spMkLst>
            <pc:docMk/>
            <pc:sldMk cId="4023029185" sldId="432"/>
            <ac:spMk id="70" creationId="{D49441E5-946F-46B3-BDD2-BAD088532367}"/>
          </ac:spMkLst>
        </pc:spChg>
        <pc:spChg chg="add del">
          <ac:chgData name="Purohit, Mitt Lalitkumar" userId="S::mpurohi2@calstatela.edu::25e4def4-32c8-430a-a496-051106e6744e" providerId="AD" clId="Web-{F50C3C0A-4B2B-4B96-0B89-5B0DF80E272C}" dt="2023-12-11T00:41:39.137" v="32"/>
          <ac:spMkLst>
            <pc:docMk/>
            <pc:sldMk cId="4023029185" sldId="432"/>
            <ac:spMk id="72" creationId="{BB99A42A-5548-4BB8-9115-A05821C360AB}"/>
          </ac:spMkLst>
        </pc:spChg>
        <pc:spChg chg="add del">
          <ac:chgData name="Purohit, Mitt Lalitkumar" userId="S::mpurohi2@calstatela.edu::25e4def4-32c8-430a-a496-051106e6744e" providerId="AD" clId="Web-{F50C3C0A-4B2B-4B96-0B89-5B0DF80E272C}" dt="2023-12-11T00:41:39.137" v="32"/>
          <ac:spMkLst>
            <pc:docMk/>
            <pc:sldMk cId="4023029185" sldId="432"/>
            <ac:spMk id="74" creationId="{D49441E5-946F-46B3-BDD2-BAD088532367}"/>
          </ac:spMkLst>
        </pc:spChg>
        <pc:spChg chg="add del">
          <ac:chgData name="Purohit, Mitt Lalitkumar" userId="S::mpurohi2@calstatela.edu::25e4def4-32c8-430a-a496-051106e6744e" providerId="AD" clId="Web-{F50C3C0A-4B2B-4B96-0B89-5B0DF80E272C}" dt="2023-12-11T00:41:43.809" v="36"/>
          <ac:spMkLst>
            <pc:docMk/>
            <pc:sldMk cId="4023029185" sldId="432"/>
            <ac:spMk id="76" creationId="{E491B121-12B5-4977-A064-636AB0B9B0BD}"/>
          </ac:spMkLst>
        </pc:spChg>
        <pc:spChg chg="add del">
          <ac:chgData name="Purohit, Mitt Lalitkumar" userId="S::mpurohi2@calstatela.edu::25e4def4-32c8-430a-a496-051106e6744e" providerId="AD" clId="Web-{F50C3C0A-4B2B-4B96-0B89-5B0DF80E272C}" dt="2023-12-11T00:41:43.809" v="36"/>
          <ac:spMkLst>
            <pc:docMk/>
            <pc:sldMk cId="4023029185" sldId="432"/>
            <ac:spMk id="77" creationId="{2ED05F70-AB3E-4472-B26B-EFE6A5A59BC8}"/>
          </ac:spMkLst>
        </pc:spChg>
        <pc:spChg chg="add del">
          <ac:chgData name="Purohit, Mitt Lalitkumar" userId="S::mpurohi2@calstatela.edu::25e4def4-32c8-430a-a496-051106e6744e" providerId="AD" clId="Web-{F50C3C0A-4B2B-4B96-0B89-5B0DF80E272C}" dt="2023-12-11T00:41:43.809" v="36"/>
          <ac:spMkLst>
            <pc:docMk/>
            <pc:sldMk cId="4023029185" sldId="432"/>
            <ac:spMk id="78" creationId="{21F6BE39-9E37-45F0-B10C-92305CFB7C77}"/>
          </ac:spMkLst>
        </pc:spChg>
        <pc:spChg chg="add">
          <ac:chgData name="Purohit, Mitt Lalitkumar" userId="S::mpurohi2@calstatela.edu::25e4def4-32c8-430a-a496-051106e6744e" providerId="AD" clId="Web-{F50C3C0A-4B2B-4B96-0B89-5B0DF80E272C}" dt="2023-12-11T00:41:43.825" v="39"/>
          <ac:spMkLst>
            <pc:docMk/>
            <pc:sldMk cId="4023029185" sldId="432"/>
            <ac:spMk id="82" creationId="{1EDD21E1-BAF0-4314-AB31-82ECB8AC9EA9}"/>
          </ac:spMkLst>
        </pc:spChg>
        <pc:spChg chg="add">
          <ac:chgData name="Purohit, Mitt Lalitkumar" userId="S::mpurohi2@calstatela.edu::25e4def4-32c8-430a-a496-051106e6744e" providerId="AD" clId="Web-{F50C3C0A-4B2B-4B96-0B89-5B0DF80E272C}" dt="2023-12-11T00:41:43.825" v="39"/>
          <ac:spMkLst>
            <pc:docMk/>
            <pc:sldMk cId="4023029185" sldId="432"/>
            <ac:spMk id="83" creationId="{FDC8619C-F25D-468E-95FA-2A2151D7DDD2}"/>
          </ac:spMkLst>
        </pc:spChg>
        <pc:spChg chg="add">
          <ac:chgData name="Purohit, Mitt Lalitkumar" userId="S::mpurohi2@calstatela.edu::25e4def4-32c8-430a-a496-051106e6744e" providerId="AD" clId="Web-{F50C3C0A-4B2B-4B96-0B89-5B0DF80E272C}" dt="2023-12-11T00:41:43.825" v="39"/>
          <ac:spMkLst>
            <pc:docMk/>
            <pc:sldMk cId="4023029185" sldId="432"/>
            <ac:spMk id="84" creationId="{7D9439D6-DEAD-4CEB-A61B-BE3D64D1B598}"/>
          </ac:spMkLst>
        </pc:spChg>
        <pc:spChg chg="add del mod replId">
          <ac:chgData name="Purohit, Mitt Lalitkumar" userId="S::mpurohi2@calstatela.edu::25e4def4-32c8-430a-a496-051106e6744e" providerId="AD" clId="Web-{F50C3C0A-4B2B-4B96-0B89-5B0DF80E272C}" dt="2023-12-11T00:41:43.825" v="39"/>
          <ac:spMkLst>
            <pc:docMk/>
            <pc:sldMk cId="4023029185" sldId="432"/>
            <ac:spMk id="85" creationId="{C946A780-E2E0-AC74-E0ED-17ACFB33C23D}"/>
          </ac:spMkLst>
        </pc:spChg>
        <pc:spChg chg="add del mod replId">
          <ac:chgData name="Purohit, Mitt Lalitkumar" userId="S::mpurohi2@calstatela.edu::25e4def4-32c8-430a-a496-051106e6744e" providerId="AD" clId="Web-{F50C3C0A-4B2B-4B96-0B89-5B0DF80E272C}" dt="2023-12-11T00:41:43.825" v="39"/>
          <ac:spMkLst>
            <pc:docMk/>
            <pc:sldMk cId="4023029185" sldId="432"/>
            <ac:spMk id="86" creationId="{20CF6A02-AD8D-C8ED-A94D-751E0CD7F388}"/>
          </ac:spMkLst>
        </pc:spChg>
        <pc:picChg chg="add del">
          <ac:chgData name="Purohit, Mitt Lalitkumar" userId="S::mpurohi2@calstatela.edu::25e4def4-32c8-430a-a496-051106e6744e" providerId="AD" clId="Web-{F50C3C0A-4B2B-4B96-0B89-5B0DF80E272C}" dt="2023-12-11T00:41:39.137" v="32"/>
          <ac:picMkLst>
            <pc:docMk/>
            <pc:sldMk cId="4023029185" sldId="432"/>
            <ac:picMk id="4" creationId="{1A22B10D-88BC-925C-0E6B-FC1556ABE1B1}"/>
          </ac:picMkLst>
        </pc:picChg>
        <pc:picChg chg="add del">
          <ac:chgData name="Purohit, Mitt Lalitkumar" userId="S::mpurohi2@calstatela.edu::25e4def4-32c8-430a-a496-051106e6744e" providerId="AD" clId="Web-{F50C3C0A-4B2B-4B96-0B89-5B0DF80E272C}" dt="2023-12-11T00:41:43.809" v="36"/>
          <ac:picMkLst>
            <pc:docMk/>
            <pc:sldMk cId="4023029185" sldId="432"/>
            <ac:picMk id="4" creationId="{24E450BD-3209-CBD4-2EE0-0B8A5C97C3AD}"/>
          </ac:picMkLst>
        </pc:picChg>
        <pc:picChg chg="add mod">
          <ac:chgData name="Purohit, Mitt Lalitkumar" userId="S::mpurohi2@calstatela.edu::25e4def4-32c8-430a-a496-051106e6744e" providerId="AD" clId="Web-{F50C3C0A-4B2B-4B96-0B89-5B0DF80E272C}" dt="2023-12-11T00:42:13.154" v="42"/>
          <ac:picMkLst>
            <pc:docMk/>
            <pc:sldMk cId="4023029185" sldId="432"/>
            <ac:picMk id="4" creationId="{2EAC8E58-58EA-B8BA-4F0C-B7EF1BCBC30D}"/>
          </ac:picMkLst>
        </pc:picChg>
        <pc:picChg chg="add del">
          <ac:chgData name="Purohit, Mitt Lalitkumar" userId="S::mpurohi2@calstatela.edu::25e4def4-32c8-430a-a496-051106e6744e" providerId="AD" clId="Web-{F50C3C0A-4B2B-4B96-0B89-5B0DF80E272C}" dt="2023-12-11T00:41:06.339" v="25"/>
          <ac:picMkLst>
            <pc:docMk/>
            <pc:sldMk cId="4023029185" sldId="432"/>
            <ac:picMk id="4" creationId="{8353B701-D2EA-07BE-B8CD-A506ACBDD7CF}"/>
          </ac:picMkLst>
        </pc:picChg>
        <pc:picChg chg="add del">
          <ac:chgData name="Purohit, Mitt Lalitkumar" userId="S::mpurohi2@calstatela.edu::25e4def4-32c8-430a-a496-051106e6744e" providerId="AD" clId="Web-{F50C3C0A-4B2B-4B96-0B89-5B0DF80E272C}" dt="2023-12-11T00:40:59.276" v="21"/>
          <ac:picMkLst>
            <pc:docMk/>
            <pc:sldMk cId="4023029185" sldId="432"/>
            <ac:picMk id="4" creationId="{8450A7C2-11C6-6B6C-9D31-36AF9CC2EE5F}"/>
          </ac:picMkLst>
        </pc:picChg>
        <pc:picChg chg="del">
          <ac:chgData name="Purohit, Mitt Lalitkumar" userId="S::mpurohi2@calstatela.edu::25e4def4-32c8-430a-a496-051106e6744e" providerId="AD" clId="Web-{F50C3C0A-4B2B-4B96-0B89-5B0DF80E272C}" dt="2023-12-11T00:37:57.958" v="8"/>
          <ac:picMkLst>
            <pc:docMk/>
            <pc:sldMk cId="4023029185" sldId="432"/>
            <ac:picMk id="5" creationId="{72E90A33-674E-B31E-B1FA-FEB01119EF38}"/>
          </ac:picMkLst>
        </pc:picChg>
        <pc:picChg chg="add del mod replId">
          <ac:chgData name="Purohit, Mitt Lalitkumar" userId="S::mpurohi2@calstatela.edu::25e4def4-32c8-430a-a496-051106e6744e" providerId="AD" clId="Web-{F50C3C0A-4B2B-4B96-0B89-5B0DF80E272C}" dt="2023-12-11T00:39:22.242" v="13"/>
          <ac:picMkLst>
            <pc:docMk/>
            <pc:sldMk cId="4023029185" sldId="432"/>
            <ac:picMk id="56" creationId="{ED1855B8-13F9-8DA1-CA61-A693B6DA76A9}"/>
          </ac:picMkLst>
        </pc:picChg>
        <pc:picChg chg="add del mod replId">
          <ac:chgData name="Purohit, Mitt Lalitkumar" userId="S::mpurohi2@calstatela.edu::25e4def4-32c8-430a-a496-051106e6744e" providerId="AD" clId="Web-{F50C3C0A-4B2B-4B96-0B89-5B0DF80E272C}" dt="2023-12-11T00:41:06.355" v="28"/>
          <ac:picMkLst>
            <pc:docMk/>
            <pc:sldMk cId="4023029185" sldId="432"/>
            <ac:picMk id="68" creationId="{D586A059-E382-372B-B075-8081583DF0C1}"/>
          </ac:picMkLst>
        </pc:picChg>
        <pc:picChg chg="add del mod replId">
          <ac:chgData name="Purohit, Mitt Lalitkumar" userId="S::mpurohi2@calstatela.edu::25e4def4-32c8-430a-a496-051106e6744e" providerId="AD" clId="Web-{F50C3C0A-4B2B-4B96-0B89-5B0DF80E272C}" dt="2023-12-11T00:41:43.825" v="39"/>
          <ac:picMkLst>
            <pc:docMk/>
            <pc:sldMk cId="4023029185" sldId="432"/>
            <ac:picMk id="87" creationId="{0BA82EE1-BE80-1D89-F934-4D21A0911A7C}"/>
          </ac:picMkLst>
        </pc:picChg>
      </pc:sldChg>
    </pc:docChg>
  </pc:docChgLst>
  <pc:docChgLst>
    <pc:chgData name="Purohit, Mitt Lalitkumar" userId="S::mpurohi2@calstatela.edu::25e4def4-32c8-430a-a496-051106e6744e" providerId="AD" clId="Web-{48A0A194-21B5-7CFC-7085-F88FAC2A2992}"/>
    <pc:docChg chg="addSld delSld modSld">
      <pc:chgData name="Purohit, Mitt Lalitkumar" userId="S::mpurohi2@calstatela.edu::25e4def4-32c8-430a-a496-051106e6744e" providerId="AD" clId="Web-{48A0A194-21B5-7CFC-7085-F88FAC2A2992}" dt="2023-12-11T00:32:31.326" v="318"/>
      <pc:docMkLst>
        <pc:docMk/>
      </pc:docMkLst>
      <pc:sldChg chg="addSp delSp modSp mod setBg">
        <pc:chgData name="Purohit, Mitt Lalitkumar" userId="S::mpurohi2@calstatela.edu::25e4def4-32c8-430a-a496-051106e6744e" providerId="AD" clId="Web-{48A0A194-21B5-7CFC-7085-F88FAC2A2992}" dt="2023-12-10T23:26:06.826" v="252"/>
        <pc:sldMkLst>
          <pc:docMk/>
          <pc:sldMk cId="3406629192" sldId="423"/>
        </pc:sldMkLst>
        <pc:spChg chg="add">
          <ac:chgData name="Purohit, Mitt Lalitkumar" userId="S::mpurohi2@calstatela.edu::25e4def4-32c8-430a-a496-051106e6744e" providerId="AD" clId="Web-{48A0A194-21B5-7CFC-7085-F88FAC2A2992}" dt="2023-12-10T23:10:27.139" v="217"/>
          <ac:spMkLst>
            <pc:docMk/>
            <pc:sldMk cId="3406629192" sldId="423"/>
            <ac:spMk id="2" creationId="{247AFC2D-B17C-EBD9-D747-C0E17AF5E0C4}"/>
          </ac:spMkLst>
        </pc:spChg>
        <pc:spChg chg="add del">
          <ac:chgData name="Purohit, Mitt Lalitkumar" userId="S::mpurohi2@calstatela.edu::25e4def4-32c8-430a-a496-051106e6744e" providerId="AD" clId="Web-{48A0A194-21B5-7CFC-7085-F88FAC2A2992}" dt="2023-12-10T22:52:22.338" v="91"/>
          <ac:spMkLst>
            <pc:docMk/>
            <pc:sldMk cId="3406629192" sldId="423"/>
            <ac:spMk id="2" creationId="{372B9249-9B6E-3A64-A965-F288B5ACC9BA}"/>
          </ac:spMkLst>
        </pc:spChg>
        <pc:spChg chg="add del">
          <ac:chgData name="Purohit, Mitt Lalitkumar" userId="S::mpurohi2@calstatela.edu::25e4def4-32c8-430a-a496-051106e6744e" providerId="AD" clId="Web-{48A0A194-21B5-7CFC-7085-F88FAC2A2992}" dt="2023-12-10T22:52:30.464" v="95"/>
          <ac:spMkLst>
            <pc:docMk/>
            <pc:sldMk cId="3406629192" sldId="423"/>
            <ac:spMk id="2" creationId="{384F0B9F-E832-02C4-DDA5-D131BF0A7DC4}"/>
          </ac:spMkLst>
        </pc:spChg>
        <pc:spChg chg="add del">
          <ac:chgData name="Purohit, Mitt Lalitkumar" userId="S::mpurohi2@calstatela.edu::25e4def4-32c8-430a-a496-051106e6744e" providerId="AD" clId="Web-{48A0A194-21B5-7CFC-7085-F88FAC2A2992}" dt="2023-12-10T22:52:18.979" v="87"/>
          <ac:spMkLst>
            <pc:docMk/>
            <pc:sldMk cId="3406629192" sldId="423"/>
            <ac:spMk id="2" creationId="{789BBAA7-66EB-0949-3A3D-7CC521A52CA0}"/>
          </ac:spMkLst>
        </pc:spChg>
        <pc:spChg chg="add del">
          <ac:chgData name="Purohit, Mitt Lalitkumar" userId="S::mpurohi2@calstatela.edu::25e4def4-32c8-430a-a496-051106e6744e" providerId="AD" clId="Web-{48A0A194-21B5-7CFC-7085-F88FAC2A2992}" dt="2023-12-10T23:10:27.124" v="214"/>
          <ac:spMkLst>
            <pc:docMk/>
            <pc:sldMk cId="3406629192" sldId="423"/>
            <ac:spMk id="2" creationId="{7BA8AF4F-14B1-6703-48DA-4D82863812A4}"/>
          </ac:spMkLst>
        </pc:spChg>
        <pc:spChg chg="add del">
          <ac:chgData name="Purohit, Mitt Lalitkumar" userId="S::mpurohi2@calstatela.edu::25e4def4-32c8-430a-a496-051106e6744e" providerId="AD" clId="Web-{48A0A194-21B5-7CFC-7085-F88FAC2A2992}" dt="2023-12-10T23:08:54.152" v="187"/>
          <ac:spMkLst>
            <pc:docMk/>
            <pc:sldMk cId="3406629192" sldId="423"/>
            <ac:spMk id="2" creationId="{D6B7EFAE-236E-F272-AD98-0D8A2B6C44AA}"/>
          </ac:spMkLst>
        </pc:spChg>
        <pc:spChg chg="add del">
          <ac:chgData name="Purohit, Mitt Lalitkumar" userId="S::mpurohi2@calstatela.edu::25e4def4-32c8-430a-a496-051106e6744e" providerId="AD" clId="Web-{48A0A194-21B5-7CFC-7085-F88FAC2A2992}" dt="2023-12-10T23:03:04.015" v="131"/>
          <ac:spMkLst>
            <pc:docMk/>
            <pc:sldMk cId="3406629192" sldId="423"/>
            <ac:spMk id="2" creationId="{DFCBE6FC-3785-20AC-2C57-AAF324BB9FA4}"/>
          </ac:spMkLst>
        </pc:spChg>
        <pc:spChg chg="add del mod">
          <ac:chgData name="Purohit, Mitt Lalitkumar" userId="S::mpurohi2@calstatela.edu::25e4def4-32c8-430a-a496-051106e6744e" providerId="AD" clId="Web-{48A0A194-21B5-7CFC-7085-F88FAC2A2992}" dt="2023-12-10T23:03:18.688" v="139"/>
          <ac:spMkLst>
            <pc:docMk/>
            <pc:sldMk cId="3406629192" sldId="423"/>
            <ac:spMk id="2" creationId="{EDE9F7B6-FB3C-4EFF-2F42-AEAF3DA72363}"/>
          </ac:spMkLst>
        </pc:spChg>
        <pc:spChg chg="add del">
          <ac:chgData name="Purohit, Mitt Lalitkumar" userId="S::mpurohi2@calstatela.edu::25e4def4-32c8-430a-a496-051106e6744e" providerId="AD" clId="Web-{48A0A194-21B5-7CFC-7085-F88FAC2A2992}" dt="2023-12-10T23:10:27.124" v="214"/>
          <ac:spMkLst>
            <pc:docMk/>
            <pc:sldMk cId="3406629192" sldId="423"/>
            <ac:spMk id="3" creationId="{0021BC89-5C1D-EDE6-3DB8-E4686C5024B6}"/>
          </ac:spMkLst>
        </pc:spChg>
        <pc:spChg chg="add del">
          <ac:chgData name="Purohit, Mitt Lalitkumar" userId="S::mpurohi2@calstatela.edu::25e4def4-32c8-430a-a496-051106e6744e" providerId="AD" clId="Web-{48A0A194-21B5-7CFC-7085-F88FAC2A2992}" dt="2023-12-10T22:52:22.338" v="91"/>
          <ac:spMkLst>
            <pc:docMk/>
            <pc:sldMk cId="3406629192" sldId="423"/>
            <ac:spMk id="3" creationId="{12231B05-29AD-D0A7-200D-DC64618FE2E3}"/>
          </ac:spMkLst>
        </pc:spChg>
        <pc:spChg chg="add del">
          <ac:chgData name="Purohit, Mitt Lalitkumar" userId="S::mpurohi2@calstatela.edu::25e4def4-32c8-430a-a496-051106e6744e" providerId="AD" clId="Web-{48A0A194-21B5-7CFC-7085-F88FAC2A2992}" dt="2023-12-10T23:03:04.015" v="131"/>
          <ac:spMkLst>
            <pc:docMk/>
            <pc:sldMk cId="3406629192" sldId="423"/>
            <ac:spMk id="3" creationId="{5C3234A9-F53A-4102-9B5E-630443C769FC}"/>
          </ac:spMkLst>
        </pc:spChg>
        <pc:spChg chg="add mod">
          <ac:chgData name="Purohit, Mitt Lalitkumar" userId="S::mpurohi2@calstatela.edu::25e4def4-32c8-430a-a496-051106e6744e" providerId="AD" clId="Web-{48A0A194-21B5-7CFC-7085-F88FAC2A2992}" dt="2023-12-10T23:15:54.009" v="242" actId="20577"/>
          <ac:spMkLst>
            <pc:docMk/>
            <pc:sldMk cId="3406629192" sldId="423"/>
            <ac:spMk id="3" creationId="{60548419-1B3A-1A9E-6569-862055607B03}"/>
          </ac:spMkLst>
        </pc:spChg>
        <pc:spChg chg="add del">
          <ac:chgData name="Purohit, Mitt Lalitkumar" userId="S::mpurohi2@calstatela.edu::25e4def4-32c8-430a-a496-051106e6744e" providerId="AD" clId="Web-{48A0A194-21B5-7CFC-7085-F88FAC2A2992}" dt="2023-12-10T23:08:54.152" v="187"/>
          <ac:spMkLst>
            <pc:docMk/>
            <pc:sldMk cId="3406629192" sldId="423"/>
            <ac:spMk id="3" creationId="{852D2630-22DB-8847-48E5-73CBCA4B16C7}"/>
          </ac:spMkLst>
        </pc:spChg>
        <pc:spChg chg="add del">
          <ac:chgData name="Purohit, Mitt Lalitkumar" userId="S::mpurohi2@calstatela.edu::25e4def4-32c8-430a-a496-051106e6744e" providerId="AD" clId="Web-{48A0A194-21B5-7CFC-7085-F88FAC2A2992}" dt="2023-12-10T22:52:30.464" v="95"/>
          <ac:spMkLst>
            <pc:docMk/>
            <pc:sldMk cId="3406629192" sldId="423"/>
            <ac:spMk id="3" creationId="{C45A2A2C-AA8E-B114-5265-7C5B9747D4F4}"/>
          </ac:spMkLst>
        </pc:spChg>
        <pc:spChg chg="add del">
          <ac:chgData name="Purohit, Mitt Lalitkumar" userId="S::mpurohi2@calstatela.edu::25e4def4-32c8-430a-a496-051106e6744e" providerId="AD" clId="Web-{48A0A194-21B5-7CFC-7085-F88FAC2A2992}" dt="2023-12-10T22:52:18.979" v="87"/>
          <ac:spMkLst>
            <pc:docMk/>
            <pc:sldMk cId="3406629192" sldId="423"/>
            <ac:spMk id="3" creationId="{D2064787-ABC0-DE6C-ED68-043DA6C0A3D8}"/>
          </ac:spMkLst>
        </pc:spChg>
        <pc:spChg chg="add del">
          <ac:chgData name="Purohit, Mitt Lalitkumar" userId="S::mpurohi2@calstatela.edu::25e4def4-32c8-430a-a496-051106e6744e" providerId="AD" clId="Web-{48A0A194-21B5-7CFC-7085-F88FAC2A2992}" dt="2023-12-10T23:03:18.688" v="139"/>
          <ac:spMkLst>
            <pc:docMk/>
            <pc:sldMk cId="3406629192" sldId="423"/>
            <ac:spMk id="3" creationId="{D3B61CA0-0D21-533D-ED7B-9C12D2119392}"/>
          </ac:spMkLst>
        </pc:spChg>
        <pc:spChg chg="add del">
          <ac:chgData name="Purohit, Mitt Lalitkumar" userId="S::mpurohi2@calstatela.edu::25e4def4-32c8-430a-a496-051106e6744e" providerId="AD" clId="Web-{48A0A194-21B5-7CFC-7085-F88FAC2A2992}" dt="2023-12-10T22:52:30.464" v="95"/>
          <ac:spMkLst>
            <pc:docMk/>
            <pc:sldMk cId="3406629192" sldId="423"/>
            <ac:spMk id="7" creationId="{DCC583FC-3774-47D1-9A8B-E0DBA89CBF6F}"/>
          </ac:spMkLst>
        </pc:spChg>
        <pc:spChg chg="add del">
          <ac:chgData name="Purohit, Mitt Lalitkumar" userId="S::mpurohi2@calstatela.edu::25e4def4-32c8-430a-a496-051106e6744e" providerId="AD" clId="Web-{48A0A194-21B5-7CFC-7085-F88FAC2A2992}" dt="2023-12-10T23:10:27.139" v="217"/>
          <ac:spMkLst>
            <pc:docMk/>
            <pc:sldMk cId="3406629192" sldId="423"/>
            <ac:spMk id="9" creationId="{0A696357-B315-4D9E-BB00-C5180F54B082}"/>
          </ac:spMkLst>
        </pc:spChg>
        <pc:spChg chg="add del">
          <ac:chgData name="Purohit, Mitt Lalitkumar" userId="S::mpurohi2@calstatela.edu::25e4def4-32c8-430a-a496-051106e6744e" providerId="AD" clId="Web-{48A0A194-21B5-7CFC-7085-F88FAC2A2992}" dt="2023-12-10T22:52:15.244" v="83"/>
          <ac:spMkLst>
            <pc:docMk/>
            <pc:sldMk cId="3406629192" sldId="423"/>
            <ac:spMk id="10" creationId="{FBFE3618-8387-4153-870E-99EA1B9784F5}"/>
          </ac:spMkLst>
        </pc:spChg>
        <pc:spChg chg="add del">
          <ac:chgData name="Purohit, Mitt Lalitkumar" userId="S::mpurohi2@calstatela.edu::25e4def4-32c8-430a-a496-051106e6744e" providerId="AD" clId="Web-{48A0A194-21B5-7CFC-7085-F88FAC2A2992}" dt="2023-12-10T23:10:27.139" v="217"/>
          <ac:spMkLst>
            <pc:docMk/>
            <pc:sldMk cId="3406629192" sldId="423"/>
            <ac:spMk id="11" creationId="{472F6C6C-999D-43D5-AC07-AF342514404C}"/>
          </ac:spMkLst>
        </pc:spChg>
        <pc:spChg chg="add del">
          <ac:chgData name="Purohit, Mitt Lalitkumar" userId="S::mpurohi2@calstatela.edu::25e4def4-32c8-430a-a496-051106e6744e" providerId="AD" clId="Web-{48A0A194-21B5-7CFC-7085-F88FAC2A2992}" dt="2023-12-10T22:52:15.244" v="83"/>
          <ac:spMkLst>
            <pc:docMk/>
            <pc:sldMk cId="3406629192" sldId="423"/>
            <ac:spMk id="12" creationId="{BB99A42A-5548-4BB8-9115-A05821C360AB}"/>
          </ac:spMkLst>
        </pc:spChg>
        <pc:spChg chg="add del">
          <ac:chgData name="Purohit, Mitt Lalitkumar" userId="S::mpurohi2@calstatela.edu::25e4def4-32c8-430a-a496-051106e6744e" providerId="AD" clId="Web-{48A0A194-21B5-7CFC-7085-F88FAC2A2992}" dt="2023-12-10T23:10:27.139" v="217"/>
          <ac:spMkLst>
            <pc:docMk/>
            <pc:sldMk cId="3406629192" sldId="423"/>
            <ac:spMk id="13" creationId="{EC04F56B-9315-467D-9EEF-52DE7F0B5ACA}"/>
          </ac:spMkLst>
        </pc:spChg>
        <pc:spChg chg="add del mod replId">
          <ac:chgData name="Purohit, Mitt Lalitkumar" userId="S::mpurohi2@calstatela.edu::25e4def4-32c8-430a-a496-051106e6744e" providerId="AD" clId="Web-{48A0A194-21B5-7CFC-7085-F88FAC2A2992}" dt="2023-12-10T23:09:55.435" v="206"/>
          <ac:spMkLst>
            <pc:docMk/>
            <pc:sldMk cId="3406629192" sldId="423"/>
            <ac:spMk id="14" creationId="{7A67B5FD-A369-2A77-A148-792EB5CAAC8B}"/>
          </ac:spMkLst>
        </pc:spChg>
        <pc:spChg chg="add del">
          <ac:chgData name="Purohit, Mitt Lalitkumar" userId="S::mpurohi2@calstatela.edu::25e4def4-32c8-430a-a496-051106e6744e" providerId="AD" clId="Web-{48A0A194-21B5-7CFC-7085-F88FAC2A2992}" dt="2023-12-10T22:52:15.244" v="83"/>
          <ac:spMkLst>
            <pc:docMk/>
            <pc:sldMk cId="3406629192" sldId="423"/>
            <ac:spMk id="14" creationId="{D49441E5-946F-46B3-BDD2-BAD088532367}"/>
          </ac:spMkLst>
        </pc:spChg>
        <pc:spChg chg="add del mod replId">
          <ac:chgData name="Purohit, Mitt Lalitkumar" userId="S::mpurohi2@calstatela.edu::25e4def4-32c8-430a-a496-051106e6744e" providerId="AD" clId="Web-{48A0A194-21B5-7CFC-7085-F88FAC2A2992}" dt="2023-12-10T23:09:55.435" v="206"/>
          <ac:spMkLst>
            <pc:docMk/>
            <pc:sldMk cId="3406629192" sldId="423"/>
            <ac:spMk id="15" creationId="{2ADACDD1-CABD-B8B0-1078-285BF00522C6}"/>
          </ac:spMkLst>
        </pc:spChg>
        <pc:spChg chg="add del">
          <ac:chgData name="Purohit, Mitt Lalitkumar" userId="S::mpurohi2@calstatela.edu::25e4def4-32c8-430a-a496-051106e6744e" providerId="AD" clId="Web-{48A0A194-21B5-7CFC-7085-F88FAC2A2992}" dt="2023-12-10T22:52:18.979" v="87"/>
          <ac:spMkLst>
            <pc:docMk/>
            <pc:sldMk cId="3406629192" sldId="423"/>
            <ac:spMk id="16" creationId="{E491B121-12B5-4977-A064-636AB0B9B0BD}"/>
          </ac:spMkLst>
        </pc:spChg>
        <pc:spChg chg="add del">
          <ac:chgData name="Purohit, Mitt Lalitkumar" userId="S::mpurohi2@calstatela.edu::25e4def4-32c8-430a-a496-051106e6744e" providerId="AD" clId="Web-{48A0A194-21B5-7CFC-7085-F88FAC2A2992}" dt="2023-12-10T22:52:18.979" v="87"/>
          <ac:spMkLst>
            <pc:docMk/>
            <pc:sldMk cId="3406629192" sldId="423"/>
            <ac:spMk id="17" creationId="{2ED05F70-AB3E-4472-B26B-EFE6A5A59BC8}"/>
          </ac:spMkLst>
        </pc:spChg>
        <pc:spChg chg="add del">
          <ac:chgData name="Purohit, Mitt Lalitkumar" userId="S::mpurohi2@calstatela.edu::25e4def4-32c8-430a-a496-051106e6744e" providerId="AD" clId="Web-{48A0A194-21B5-7CFC-7085-F88FAC2A2992}" dt="2023-12-10T22:52:18.979" v="87"/>
          <ac:spMkLst>
            <pc:docMk/>
            <pc:sldMk cId="3406629192" sldId="423"/>
            <ac:spMk id="18" creationId="{21F6BE39-9E37-45F0-B10C-92305CFB7C77}"/>
          </ac:spMkLst>
        </pc:spChg>
        <pc:spChg chg="add del">
          <ac:chgData name="Purohit, Mitt Lalitkumar" userId="S::mpurohi2@calstatela.edu::25e4def4-32c8-430a-a496-051106e6744e" providerId="AD" clId="Web-{48A0A194-21B5-7CFC-7085-F88FAC2A2992}" dt="2023-12-10T23:10:27.124" v="214"/>
          <ac:spMkLst>
            <pc:docMk/>
            <pc:sldMk cId="3406629192" sldId="423"/>
            <ac:spMk id="19" creationId="{FBFE3618-8387-4153-870E-99EA1B9784F5}"/>
          </ac:spMkLst>
        </pc:spChg>
        <pc:spChg chg="add del">
          <ac:chgData name="Purohit, Mitt Lalitkumar" userId="S::mpurohi2@calstatela.edu::25e4def4-32c8-430a-a496-051106e6744e" providerId="AD" clId="Web-{48A0A194-21B5-7CFC-7085-F88FAC2A2992}" dt="2023-12-10T23:10:27.124" v="214"/>
          <ac:spMkLst>
            <pc:docMk/>
            <pc:sldMk cId="3406629192" sldId="423"/>
            <ac:spMk id="20" creationId="{BB99A42A-5548-4BB8-9115-A05821C360AB}"/>
          </ac:spMkLst>
        </pc:spChg>
        <pc:spChg chg="add del">
          <ac:chgData name="Purohit, Mitt Lalitkumar" userId="S::mpurohi2@calstatela.edu::25e4def4-32c8-430a-a496-051106e6744e" providerId="AD" clId="Web-{48A0A194-21B5-7CFC-7085-F88FAC2A2992}" dt="2023-12-10T23:10:27.124" v="214"/>
          <ac:spMkLst>
            <pc:docMk/>
            <pc:sldMk cId="3406629192" sldId="423"/>
            <ac:spMk id="22" creationId="{D49441E5-946F-46B3-BDD2-BAD088532367}"/>
          </ac:spMkLst>
        </pc:spChg>
        <pc:spChg chg="add del mod replId">
          <ac:chgData name="Purohit, Mitt Lalitkumar" userId="S::mpurohi2@calstatela.edu::25e4def4-32c8-430a-a496-051106e6744e" providerId="AD" clId="Web-{48A0A194-21B5-7CFC-7085-F88FAC2A2992}" dt="2023-12-10T23:10:27.139" v="217"/>
          <ac:spMkLst>
            <pc:docMk/>
            <pc:sldMk cId="3406629192" sldId="423"/>
            <ac:spMk id="24" creationId="{3186F90E-2467-7582-A8F1-8234CBB497F7}"/>
          </ac:spMkLst>
        </pc:spChg>
        <pc:spChg chg="add del mod replId">
          <ac:chgData name="Purohit, Mitt Lalitkumar" userId="S::mpurohi2@calstatela.edu::25e4def4-32c8-430a-a496-051106e6744e" providerId="AD" clId="Web-{48A0A194-21B5-7CFC-7085-F88FAC2A2992}" dt="2023-12-10T23:10:27.139" v="217"/>
          <ac:spMkLst>
            <pc:docMk/>
            <pc:sldMk cId="3406629192" sldId="423"/>
            <ac:spMk id="25" creationId="{BB9D6871-8923-40A6-3BC0-9C4170069C21}"/>
          </ac:spMkLst>
        </pc:spChg>
        <pc:spChg chg="add del">
          <ac:chgData name="Purohit, Mitt Lalitkumar" userId="S::mpurohi2@calstatela.edu::25e4def4-32c8-430a-a496-051106e6744e" providerId="AD" clId="Web-{48A0A194-21B5-7CFC-7085-F88FAC2A2992}" dt="2023-12-10T23:08:54.167" v="190"/>
          <ac:spMkLst>
            <pc:docMk/>
            <pc:sldMk cId="3406629192" sldId="423"/>
            <ac:spMk id="35" creationId="{FBFE3618-8387-4153-870E-99EA1B9784F5}"/>
          </ac:spMkLst>
        </pc:spChg>
        <pc:spChg chg="add del">
          <ac:chgData name="Purohit, Mitt Lalitkumar" userId="S::mpurohi2@calstatela.edu::25e4def4-32c8-430a-a496-051106e6744e" providerId="AD" clId="Web-{48A0A194-21B5-7CFC-7085-F88FAC2A2992}" dt="2023-12-10T22:52:30.464" v="95"/>
          <ac:spMkLst>
            <pc:docMk/>
            <pc:sldMk cId="3406629192" sldId="423"/>
            <ac:spMk id="40" creationId="{AECDF498-6F66-4565-9FB7-10767033377B}"/>
          </ac:spMkLst>
        </pc:spChg>
        <pc:spChg chg="add del">
          <ac:chgData name="Purohit, Mitt Lalitkumar" userId="S::mpurohi2@calstatela.edu::25e4def4-32c8-430a-a496-051106e6744e" providerId="AD" clId="Web-{48A0A194-21B5-7CFC-7085-F88FAC2A2992}" dt="2023-12-10T22:52:30.464" v="95"/>
          <ac:spMkLst>
            <pc:docMk/>
            <pc:sldMk cId="3406629192" sldId="423"/>
            <ac:spMk id="42" creationId="{E0779346-49CA-41C2-BD0A-62F2E1903A7B}"/>
          </ac:spMkLst>
        </pc:spChg>
        <pc:spChg chg="add del">
          <ac:chgData name="Purohit, Mitt Lalitkumar" userId="S::mpurohi2@calstatela.edu::25e4def4-32c8-430a-a496-051106e6744e" providerId="AD" clId="Web-{48A0A194-21B5-7CFC-7085-F88FAC2A2992}" dt="2023-12-10T23:08:54.167" v="190"/>
          <ac:spMkLst>
            <pc:docMk/>
            <pc:sldMk cId="3406629192" sldId="423"/>
            <ac:spMk id="49" creationId="{BB99A42A-5548-4BB8-9115-A05821C360AB}"/>
          </ac:spMkLst>
        </pc:spChg>
        <pc:spChg chg="add del">
          <ac:chgData name="Purohit, Mitt Lalitkumar" userId="S::mpurohi2@calstatela.edu::25e4def4-32c8-430a-a496-051106e6744e" providerId="AD" clId="Web-{48A0A194-21B5-7CFC-7085-F88FAC2A2992}" dt="2023-12-10T23:08:54.167" v="190"/>
          <ac:spMkLst>
            <pc:docMk/>
            <pc:sldMk cId="3406629192" sldId="423"/>
            <ac:spMk id="50" creationId="{D49441E5-946F-46B3-BDD2-BAD088532367}"/>
          </ac:spMkLst>
        </pc:spChg>
        <pc:spChg chg="add del mod replId">
          <ac:chgData name="Purohit, Mitt Lalitkumar" userId="S::mpurohi2@calstatela.edu::25e4def4-32c8-430a-a496-051106e6744e" providerId="AD" clId="Web-{48A0A194-21B5-7CFC-7085-F88FAC2A2992}" dt="2023-12-10T22:52:30.479" v="98"/>
          <ac:spMkLst>
            <pc:docMk/>
            <pc:sldMk cId="3406629192" sldId="423"/>
            <ac:spMk id="51" creationId="{384124D8-BB2B-F3BA-215C-BD56AAE9E27F}"/>
          </ac:spMkLst>
        </pc:spChg>
        <pc:spChg chg="add del mod replId">
          <ac:chgData name="Purohit, Mitt Lalitkumar" userId="S::mpurohi2@calstatela.edu::25e4def4-32c8-430a-a496-051106e6744e" providerId="AD" clId="Web-{48A0A194-21B5-7CFC-7085-F88FAC2A2992}" dt="2023-12-10T22:52:30.479" v="98"/>
          <ac:spMkLst>
            <pc:docMk/>
            <pc:sldMk cId="3406629192" sldId="423"/>
            <ac:spMk id="52" creationId="{ECA1FCCF-2A71-3792-2BB6-EC7EADD80519}"/>
          </ac:spMkLst>
        </pc:spChg>
        <pc:spChg chg="add del">
          <ac:chgData name="Purohit, Mitt Lalitkumar" userId="S::mpurohi2@calstatela.edu::25e4def4-32c8-430a-a496-051106e6744e" providerId="AD" clId="Web-{48A0A194-21B5-7CFC-7085-F88FAC2A2992}" dt="2023-12-10T23:08:54.152" v="187"/>
          <ac:spMkLst>
            <pc:docMk/>
            <pc:sldMk cId="3406629192" sldId="423"/>
            <ac:spMk id="54" creationId="{FDAA37B6-540E-4805-AC2B-B91E6D6D1564}"/>
          </ac:spMkLst>
        </pc:spChg>
        <pc:spChg chg="add del">
          <ac:chgData name="Purohit, Mitt Lalitkumar" userId="S::mpurohi2@calstatela.edu::25e4def4-32c8-430a-a496-051106e6744e" providerId="AD" clId="Web-{48A0A194-21B5-7CFC-7085-F88FAC2A2992}" dt="2023-12-10T23:02:46.952" v="123"/>
          <ac:spMkLst>
            <pc:docMk/>
            <pc:sldMk cId="3406629192" sldId="423"/>
            <ac:spMk id="55" creationId="{E491B121-12B5-4977-A064-636AB0B9B0BD}"/>
          </ac:spMkLst>
        </pc:spChg>
        <pc:spChg chg="add del mod replId">
          <ac:chgData name="Purohit, Mitt Lalitkumar" userId="S::mpurohi2@calstatela.edu::25e4def4-32c8-430a-a496-051106e6744e" providerId="AD" clId="Web-{48A0A194-21B5-7CFC-7085-F88FAC2A2992}" dt="2023-12-10T23:08:54.167" v="190"/>
          <ac:spMkLst>
            <pc:docMk/>
            <pc:sldMk cId="3406629192" sldId="423"/>
            <ac:spMk id="56" creationId="{CC5C29F9-541A-7973-0B2A-4231468585AD}"/>
          </ac:spMkLst>
        </pc:spChg>
        <pc:spChg chg="add del">
          <ac:chgData name="Purohit, Mitt Lalitkumar" userId="S::mpurohi2@calstatela.edu::25e4def4-32c8-430a-a496-051106e6744e" providerId="AD" clId="Web-{48A0A194-21B5-7CFC-7085-F88FAC2A2992}" dt="2023-12-10T23:02:46.952" v="123"/>
          <ac:spMkLst>
            <pc:docMk/>
            <pc:sldMk cId="3406629192" sldId="423"/>
            <ac:spMk id="57" creationId="{2ED05F70-AB3E-4472-B26B-EFE6A5A59BC8}"/>
          </ac:spMkLst>
        </pc:spChg>
        <pc:spChg chg="add del mod replId">
          <ac:chgData name="Purohit, Mitt Lalitkumar" userId="S::mpurohi2@calstatela.edu::25e4def4-32c8-430a-a496-051106e6744e" providerId="AD" clId="Web-{48A0A194-21B5-7CFC-7085-F88FAC2A2992}" dt="2023-12-10T23:08:54.167" v="190"/>
          <ac:spMkLst>
            <pc:docMk/>
            <pc:sldMk cId="3406629192" sldId="423"/>
            <ac:spMk id="57" creationId="{636B5AC1-1DB0-FF02-07CA-7223E6D49821}"/>
          </ac:spMkLst>
        </pc:spChg>
        <pc:spChg chg="add del">
          <ac:chgData name="Purohit, Mitt Lalitkumar" userId="S::mpurohi2@calstatela.edu::25e4def4-32c8-430a-a496-051106e6744e" providerId="AD" clId="Web-{48A0A194-21B5-7CFC-7085-F88FAC2A2992}" dt="2023-12-10T23:02:46.952" v="123"/>
          <ac:spMkLst>
            <pc:docMk/>
            <pc:sldMk cId="3406629192" sldId="423"/>
            <ac:spMk id="59" creationId="{21F6BE39-9E37-45F0-B10C-92305CFB7C77}"/>
          </ac:spMkLst>
        </pc:spChg>
        <pc:spChg chg="add del">
          <ac:chgData name="Purohit, Mitt Lalitkumar" userId="S::mpurohi2@calstatela.edu::25e4def4-32c8-430a-a496-051106e6744e" providerId="AD" clId="Web-{48A0A194-21B5-7CFC-7085-F88FAC2A2992}" dt="2023-12-10T23:02:59.609" v="127"/>
          <ac:spMkLst>
            <pc:docMk/>
            <pc:sldMk cId="3406629192" sldId="423"/>
            <ac:spMk id="62" creationId="{BB99A42A-5548-4BB8-9115-A05821C360AB}"/>
          </ac:spMkLst>
        </pc:spChg>
        <pc:spChg chg="add del">
          <ac:chgData name="Purohit, Mitt Lalitkumar" userId="S::mpurohi2@calstatela.edu::25e4def4-32c8-430a-a496-051106e6744e" providerId="AD" clId="Web-{48A0A194-21B5-7CFC-7085-F88FAC2A2992}" dt="2023-12-10T23:02:59.609" v="127"/>
          <ac:spMkLst>
            <pc:docMk/>
            <pc:sldMk cId="3406629192" sldId="423"/>
            <ac:spMk id="63" creationId="{D49441E5-946F-46B3-BDD2-BAD088532367}"/>
          </ac:spMkLst>
        </pc:spChg>
        <pc:spChg chg="add del">
          <ac:chgData name="Purohit, Mitt Lalitkumar" userId="S::mpurohi2@calstatela.edu::25e4def4-32c8-430a-a496-051106e6744e" providerId="AD" clId="Web-{48A0A194-21B5-7CFC-7085-F88FAC2A2992}" dt="2023-12-10T23:03:04.015" v="131"/>
          <ac:spMkLst>
            <pc:docMk/>
            <pc:sldMk cId="3406629192" sldId="423"/>
            <ac:spMk id="67" creationId="{E491B121-12B5-4977-A064-636AB0B9B0BD}"/>
          </ac:spMkLst>
        </pc:spChg>
        <pc:spChg chg="add del">
          <ac:chgData name="Purohit, Mitt Lalitkumar" userId="S::mpurohi2@calstatela.edu::25e4def4-32c8-430a-a496-051106e6744e" providerId="AD" clId="Web-{48A0A194-21B5-7CFC-7085-F88FAC2A2992}" dt="2023-12-10T23:03:04.015" v="131"/>
          <ac:spMkLst>
            <pc:docMk/>
            <pc:sldMk cId="3406629192" sldId="423"/>
            <ac:spMk id="68" creationId="{2ED05F70-AB3E-4472-B26B-EFE6A5A59BC8}"/>
          </ac:spMkLst>
        </pc:spChg>
        <pc:spChg chg="add del">
          <ac:chgData name="Purohit, Mitt Lalitkumar" userId="S::mpurohi2@calstatela.edu::25e4def4-32c8-430a-a496-051106e6744e" providerId="AD" clId="Web-{48A0A194-21B5-7CFC-7085-F88FAC2A2992}" dt="2023-12-10T23:03:04.015" v="131"/>
          <ac:spMkLst>
            <pc:docMk/>
            <pc:sldMk cId="3406629192" sldId="423"/>
            <ac:spMk id="69" creationId="{21F6BE39-9E37-45F0-B10C-92305CFB7C77}"/>
          </ac:spMkLst>
        </pc:spChg>
        <pc:spChg chg="add del">
          <ac:chgData name="Purohit, Mitt Lalitkumar" userId="S::mpurohi2@calstatela.edu::25e4def4-32c8-430a-a496-051106e6744e" providerId="AD" clId="Web-{48A0A194-21B5-7CFC-7085-F88FAC2A2992}" dt="2023-12-10T23:03:18.688" v="139"/>
          <ac:spMkLst>
            <pc:docMk/>
            <pc:sldMk cId="3406629192" sldId="423"/>
            <ac:spMk id="73" creationId="{FBFE3618-8387-4153-870E-99EA1B9784F5}"/>
          </ac:spMkLst>
        </pc:spChg>
        <pc:spChg chg="add del">
          <ac:chgData name="Purohit, Mitt Lalitkumar" userId="S::mpurohi2@calstatela.edu::25e4def4-32c8-430a-a496-051106e6744e" providerId="AD" clId="Web-{48A0A194-21B5-7CFC-7085-F88FAC2A2992}" dt="2023-12-10T23:03:18.688" v="139"/>
          <ac:spMkLst>
            <pc:docMk/>
            <pc:sldMk cId="3406629192" sldId="423"/>
            <ac:spMk id="74" creationId="{BB99A42A-5548-4BB8-9115-A05821C360AB}"/>
          </ac:spMkLst>
        </pc:spChg>
        <pc:spChg chg="add del">
          <ac:chgData name="Purohit, Mitt Lalitkumar" userId="S::mpurohi2@calstatela.edu::25e4def4-32c8-430a-a496-051106e6744e" providerId="AD" clId="Web-{48A0A194-21B5-7CFC-7085-F88FAC2A2992}" dt="2023-12-10T23:03:18.688" v="139"/>
          <ac:spMkLst>
            <pc:docMk/>
            <pc:sldMk cId="3406629192" sldId="423"/>
            <ac:spMk id="75" creationId="{D49441E5-946F-46B3-BDD2-BAD088532367}"/>
          </ac:spMkLst>
        </pc:spChg>
        <pc:grpChg chg="add del">
          <ac:chgData name="Purohit, Mitt Lalitkumar" userId="S::mpurohi2@calstatela.edu::25e4def4-32c8-430a-a496-051106e6744e" providerId="AD" clId="Web-{48A0A194-21B5-7CFC-7085-F88FAC2A2992}" dt="2023-12-10T22:52:30.464" v="95"/>
          <ac:grpSpMkLst>
            <pc:docMk/>
            <pc:sldMk cId="3406629192" sldId="423"/>
            <ac:grpSpMk id="8" creationId="{E8DDDC38-A59D-4C57-BEAA-01E57BDEF44B}"/>
          </ac:grpSpMkLst>
        </pc:grpChg>
        <pc:grpChg chg="add del">
          <ac:chgData name="Purohit, Mitt Lalitkumar" userId="S::mpurohi2@calstatela.edu::25e4def4-32c8-430a-a496-051106e6744e" providerId="AD" clId="Web-{48A0A194-21B5-7CFC-7085-F88FAC2A2992}" dt="2023-12-10T22:52:30.464" v="95"/>
          <ac:grpSpMkLst>
            <pc:docMk/>
            <pc:sldMk cId="3406629192" sldId="423"/>
            <ac:grpSpMk id="26" creationId="{44251A81-4530-41B5-B8FB-DC124AC02C24}"/>
          </ac:grpSpMkLst>
        </pc:grpChg>
        <pc:picChg chg="del mod">
          <ac:chgData name="Purohit, Mitt Lalitkumar" userId="S::mpurohi2@calstatela.edu::25e4def4-32c8-430a-a496-051106e6744e" providerId="AD" clId="Web-{48A0A194-21B5-7CFC-7085-F88FAC2A2992}" dt="2023-12-10T22:51:59.728" v="79"/>
          <ac:picMkLst>
            <pc:docMk/>
            <pc:sldMk cId="3406629192" sldId="423"/>
            <ac:picMk id="4" creationId="{3BE9B490-D6E2-5E74-294A-744D14E716F0}"/>
          </ac:picMkLst>
        </pc:picChg>
        <pc:picChg chg="add del">
          <ac:chgData name="Purohit, Mitt Lalitkumar" userId="S::mpurohi2@calstatela.edu::25e4def4-32c8-430a-a496-051106e6744e" providerId="AD" clId="Web-{48A0A194-21B5-7CFC-7085-F88FAC2A2992}" dt="2023-12-10T22:52:18.979" v="87"/>
          <ac:picMkLst>
            <pc:docMk/>
            <pc:sldMk cId="3406629192" sldId="423"/>
            <ac:picMk id="5" creationId="{05DEC87D-CF7C-3DDD-4C5F-FD1362D04F01}"/>
          </ac:picMkLst>
        </pc:picChg>
        <pc:picChg chg="add del">
          <ac:chgData name="Purohit, Mitt Lalitkumar" userId="S::mpurohi2@calstatela.edu::25e4def4-32c8-430a-a496-051106e6744e" providerId="AD" clId="Web-{48A0A194-21B5-7CFC-7085-F88FAC2A2992}" dt="2023-12-10T23:10:27.124" v="214"/>
          <ac:picMkLst>
            <pc:docMk/>
            <pc:sldMk cId="3406629192" sldId="423"/>
            <ac:picMk id="5" creationId="{2D383FAB-A155-3D22-E21A-F3F0A06ABFD2}"/>
          </ac:picMkLst>
        </pc:picChg>
        <pc:picChg chg="add del">
          <ac:chgData name="Purohit, Mitt Lalitkumar" userId="S::mpurohi2@calstatela.edu::25e4def4-32c8-430a-a496-051106e6744e" providerId="AD" clId="Web-{48A0A194-21B5-7CFC-7085-F88FAC2A2992}" dt="2023-12-10T23:03:04.015" v="131"/>
          <ac:picMkLst>
            <pc:docMk/>
            <pc:sldMk cId="3406629192" sldId="423"/>
            <ac:picMk id="5" creationId="{2FD3E188-B413-45C7-1A24-0D5809777EA2}"/>
          </ac:picMkLst>
        </pc:picChg>
        <pc:picChg chg="add del">
          <ac:chgData name="Purohit, Mitt Lalitkumar" userId="S::mpurohi2@calstatela.edu::25e4def4-32c8-430a-a496-051106e6744e" providerId="AD" clId="Web-{48A0A194-21B5-7CFC-7085-F88FAC2A2992}" dt="2023-12-10T23:03:18.688" v="139"/>
          <ac:picMkLst>
            <pc:docMk/>
            <pc:sldMk cId="3406629192" sldId="423"/>
            <ac:picMk id="5" creationId="{78AC320C-C784-F3ED-7E24-B80361A25023}"/>
          </ac:picMkLst>
        </pc:picChg>
        <pc:picChg chg="add del">
          <ac:chgData name="Purohit, Mitt Lalitkumar" userId="S::mpurohi2@calstatela.edu::25e4def4-32c8-430a-a496-051106e6744e" providerId="AD" clId="Web-{48A0A194-21B5-7CFC-7085-F88FAC2A2992}" dt="2023-12-10T22:52:22.338" v="91"/>
          <ac:picMkLst>
            <pc:docMk/>
            <pc:sldMk cId="3406629192" sldId="423"/>
            <ac:picMk id="5" creationId="{B29C23E9-E18A-DEDC-A427-2DC0F8FEBCD9}"/>
          </ac:picMkLst>
        </pc:picChg>
        <pc:picChg chg="add del">
          <ac:chgData name="Purohit, Mitt Lalitkumar" userId="S::mpurohi2@calstatela.edu::25e4def4-32c8-430a-a496-051106e6744e" providerId="AD" clId="Web-{48A0A194-21B5-7CFC-7085-F88FAC2A2992}" dt="2023-12-10T23:08:54.152" v="187"/>
          <ac:picMkLst>
            <pc:docMk/>
            <pc:sldMk cId="3406629192" sldId="423"/>
            <ac:picMk id="5" creationId="{B53E75F7-11F3-DB08-45CE-B1A9238FA37C}"/>
          </ac:picMkLst>
        </pc:picChg>
        <pc:picChg chg="add del mod">
          <ac:chgData name="Purohit, Mitt Lalitkumar" userId="S::mpurohi2@calstatela.edu::25e4def4-32c8-430a-a496-051106e6744e" providerId="AD" clId="Web-{48A0A194-21B5-7CFC-7085-F88FAC2A2992}" dt="2023-12-10T23:10:47.796" v="222"/>
          <ac:picMkLst>
            <pc:docMk/>
            <pc:sldMk cId="3406629192" sldId="423"/>
            <ac:picMk id="5" creationId="{D67BA6B1-73AA-FE09-A6FF-31228633DC63}"/>
          </ac:picMkLst>
        </pc:picChg>
        <pc:picChg chg="add del">
          <ac:chgData name="Purohit, Mitt Lalitkumar" userId="S::mpurohi2@calstatela.edu::25e4def4-32c8-430a-a496-051106e6744e" providerId="AD" clId="Web-{48A0A194-21B5-7CFC-7085-F88FAC2A2992}" dt="2023-12-10T22:52:30.464" v="95"/>
          <ac:picMkLst>
            <pc:docMk/>
            <pc:sldMk cId="3406629192" sldId="423"/>
            <ac:picMk id="5" creationId="{F76E02F4-5E0C-2589-EE1F-257E4321575E}"/>
          </ac:picMkLst>
        </pc:picChg>
        <pc:picChg chg="add del mod">
          <ac:chgData name="Purohit, Mitt Lalitkumar" userId="S::mpurohi2@calstatela.edu::25e4def4-32c8-430a-a496-051106e6744e" providerId="AD" clId="Web-{48A0A194-21B5-7CFC-7085-F88FAC2A2992}" dt="2023-12-10T23:24:57.871" v="243"/>
          <ac:picMkLst>
            <pc:docMk/>
            <pc:sldMk cId="3406629192" sldId="423"/>
            <ac:picMk id="6" creationId="{B8CE7921-AF07-1FA9-6746-85922C8FB045}"/>
          </ac:picMkLst>
        </pc:picChg>
        <pc:picChg chg="add del mod replId">
          <ac:chgData name="Purohit, Mitt Lalitkumar" userId="S::mpurohi2@calstatela.edu::25e4def4-32c8-430a-a496-051106e6744e" providerId="AD" clId="Web-{48A0A194-21B5-7CFC-7085-F88FAC2A2992}" dt="2023-12-10T23:09:55.435" v="206"/>
          <ac:picMkLst>
            <pc:docMk/>
            <pc:sldMk cId="3406629192" sldId="423"/>
            <ac:picMk id="16" creationId="{48AF6FA6-69DD-BA8C-AE79-968501D0EEA1}"/>
          </ac:picMkLst>
        </pc:picChg>
        <pc:picChg chg="add mod">
          <ac:chgData name="Purohit, Mitt Lalitkumar" userId="S::mpurohi2@calstatela.edu::25e4def4-32c8-430a-a496-051106e6744e" providerId="AD" clId="Web-{48A0A194-21B5-7CFC-7085-F88FAC2A2992}" dt="2023-12-10T23:26:06.826" v="252"/>
          <ac:picMkLst>
            <pc:docMk/>
            <pc:sldMk cId="3406629192" sldId="423"/>
            <ac:picMk id="21" creationId="{C8756AAC-8DA6-E9EA-0F5E-DA77F0CCE1F4}"/>
          </ac:picMkLst>
        </pc:picChg>
        <pc:picChg chg="add del mod replId">
          <ac:chgData name="Purohit, Mitt Lalitkumar" userId="S::mpurohi2@calstatela.edu::25e4def4-32c8-430a-a496-051106e6744e" providerId="AD" clId="Web-{48A0A194-21B5-7CFC-7085-F88FAC2A2992}" dt="2023-12-10T23:10:27.139" v="217"/>
          <ac:picMkLst>
            <pc:docMk/>
            <pc:sldMk cId="3406629192" sldId="423"/>
            <ac:picMk id="26" creationId="{62ACFA25-C669-C8EF-D119-CDB28CB2FE9E}"/>
          </ac:picMkLst>
        </pc:picChg>
        <pc:picChg chg="add del mod replId">
          <ac:chgData name="Purohit, Mitt Lalitkumar" userId="S::mpurohi2@calstatela.edu::25e4def4-32c8-430a-a496-051106e6744e" providerId="AD" clId="Web-{48A0A194-21B5-7CFC-7085-F88FAC2A2992}" dt="2023-12-10T22:52:30.479" v="98"/>
          <ac:picMkLst>
            <pc:docMk/>
            <pc:sldMk cId="3406629192" sldId="423"/>
            <ac:picMk id="53" creationId="{55878EB7-B749-6DB5-0811-25C2E4603C55}"/>
          </ac:picMkLst>
        </pc:picChg>
        <pc:picChg chg="add del mod replId">
          <ac:chgData name="Purohit, Mitt Lalitkumar" userId="S::mpurohi2@calstatela.edu::25e4def4-32c8-430a-a496-051106e6744e" providerId="AD" clId="Web-{48A0A194-21B5-7CFC-7085-F88FAC2A2992}" dt="2023-12-10T23:08:54.167" v="190"/>
          <ac:picMkLst>
            <pc:docMk/>
            <pc:sldMk cId="3406629192" sldId="423"/>
            <ac:picMk id="58" creationId="{DDD8B400-6217-462B-9B5E-328D0D2F0375}"/>
          </ac:picMkLst>
        </pc:picChg>
      </pc:sldChg>
      <pc:sldChg chg="addSp delSp modSp mod setBg">
        <pc:chgData name="Purohit, Mitt Lalitkumar" userId="S::mpurohi2@calstatela.edu::25e4def4-32c8-430a-a496-051106e6744e" providerId="AD" clId="Web-{48A0A194-21B5-7CFC-7085-F88FAC2A2992}" dt="2023-12-10T23:40:43.604" v="298"/>
        <pc:sldMkLst>
          <pc:docMk/>
          <pc:sldMk cId="2194040446" sldId="425"/>
        </pc:sldMkLst>
        <pc:spChg chg="add">
          <ac:chgData name="Purohit, Mitt Lalitkumar" userId="S::mpurohi2@calstatela.edu::25e4def4-32c8-430a-a496-051106e6744e" providerId="AD" clId="Web-{48A0A194-21B5-7CFC-7085-F88FAC2A2992}" dt="2023-12-10T23:40:23.994" v="297"/>
          <ac:spMkLst>
            <pc:docMk/>
            <pc:sldMk cId="2194040446" sldId="425"/>
            <ac:spMk id="2" creationId="{6061F2CC-2BDD-78E6-DBA7-CB8F72F44170}"/>
          </ac:spMkLst>
        </pc:spChg>
        <pc:spChg chg="add del">
          <ac:chgData name="Purohit, Mitt Lalitkumar" userId="S::mpurohi2@calstatela.edu::25e4def4-32c8-430a-a496-051106e6744e" providerId="AD" clId="Web-{48A0A194-21B5-7CFC-7085-F88FAC2A2992}" dt="2023-12-10T23:38:51.335" v="282"/>
          <ac:spMkLst>
            <pc:docMk/>
            <pc:sldMk cId="2194040446" sldId="425"/>
            <ac:spMk id="2" creationId="{8CD965E0-2714-EBEB-5C86-91E20E0B2EAB}"/>
          </ac:spMkLst>
        </pc:spChg>
        <pc:spChg chg="add del">
          <ac:chgData name="Purohit, Mitt Lalitkumar" userId="S::mpurohi2@calstatela.edu::25e4def4-32c8-430a-a496-051106e6744e" providerId="AD" clId="Web-{48A0A194-21B5-7CFC-7085-F88FAC2A2992}" dt="2023-12-10T23:39:50.728" v="290"/>
          <ac:spMkLst>
            <pc:docMk/>
            <pc:sldMk cId="2194040446" sldId="425"/>
            <ac:spMk id="2" creationId="{A4586CAC-02ED-A71C-D36B-BDC2CF7C5924}"/>
          </ac:spMkLst>
        </pc:spChg>
        <pc:spChg chg="add del">
          <ac:chgData name="Purohit, Mitt Lalitkumar" userId="S::mpurohi2@calstatela.edu::25e4def4-32c8-430a-a496-051106e6744e" providerId="AD" clId="Web-{48A0A194-21B5-7CFC-7085-F88FAC2A2992}" dt="2023-12-10T23:38:51.335" v="282"/>
          <ac:spMkLst>
            <pc:docMk/>
            <pc:sldMk cId="2194040446" sldId="425"/>
            <ac:spMk id="3" creationId="{4A17EBD5-A54B-BCB4-6791-A266CE0F4FD2}"/>
          </ac:spMkLst>
        </pc:spChg>
        <pc:spChg chg="add del">
          <ac:chgData name="Purohit, Mitt Lalitkumar" userId="S::mpurohi2@calstatela.edu::25e4def4-32c8-430a-a496-051106e6744e" providerId="AD" clId="Web-{48A0A194-21B5-7CFC-7085-F88FAC2A2992}" dt="2023-12-10T23:39:50.728" v="290"/>
          <ac:spMkLst>
            <pc:docMk/>
            <pc:sldMk cId="2194040446" sldId="425"/>
            <ac:spMk id="3" creationId="{F306C61E-82DF-0AAB-D98B-58DCF6DA72AC}"/>
          </ac:spMkLst>
        </pc:spChg>
        <pc:spChg chg="add">
          <ac:chgData name="Purohit, Mitt Lalitkumar" userId="S::mpurohi2@calstatela.edu::25e4def4-32c8-430a-a496-051106e6744e" providerId="AD" clId="Web-{48A0A194-21B5-7CFC-7085-F88FAC2A2992}" dt="2023-12-10T23:40:23.994" v="297"/>
          <ac:spMkLst>
            <pc:docMk/>
            <pc:sldMk cId="2194040446" sldId="425"/>
            <ac:spMk id="3" creationId="{F9834390-E90F-DDC2-1DAD-3E1A588458AB}"/>
          </ac:spMkLst>
        </pc:spChg>
        <pc:spChg chg="del mod replId">
          <ac:chgData name="Purohit, Mitt Lalitkumar" userId="S::mpurohi2@calstatela.edu::25e4def4-32c8-430a-a496-051106e6744e" providerId="AD" clId="Web-{48A0A194-21B5-7CFC-7085-F88FAC2A2992}" dt="2023-12-10T23:30:56.726" v="259"/>
          <ac:spMkLst>
            <pc:docMk/>
            <pc:sldMk cId="2194040446" sldId="425"/>
            <ac:spMk id="7" creationId="{EC95C0C1-F0BC-20E1-6D9A-E78B84E8D410}"/>
          </ac:spMkLst>
        </pc:spChg>
        <pc:spChg chg="del mod replId">
          <ac:chgData name="Purohit, Mitt Lalitkumar" userId="S::mpurohi2@calstatela.edu::25e4def4-32c8-430a-a496-051106e6744e" providerId="AD" clId="Web-{48A0A194-21B5-7CFC-7085-F88FAC2A2992}" dt="2023-12-10T23:30:56.726" v="259"/>
          <ac:spMkLst>
            <pc:docMk/>
            <pc:sldMk cId="2194040446" sldId="425"/>
            <ac:spMk id="8" creationId="{2E03516B-54B7-40D1-CF89-AB38931A27E2}"/>
          </ac:spMkLst>
        </pc:spChg>
        <pc:spChg chg="add del">
          <ac:chgData name="Purohit, Mitt Lalitkumar" userId="S::mpurohi2@calstatela.edu::25e4def4-32c8-430a-a496-051106e6744e" providerId="AD" clId="Web-{48A0A194-21B5-7CFC-7085-F88FAC2A2992}" dt="2023-12-10T23:38:51.351" v="285"/>
          <ac:spMkLst>
            <pc:docMk/>
            <pc:sldMk cId="2194040446" sldId="425"/>
            <ac:spMk id="10" creationId="{FBFE3618-8387-4153-870E-99EA1B9784F5}"/>
          </ac:spMkLst>
        </pc:spChg>
        <pc:spChg chg="add del">
          <ac:chgData name="Purohit, Mitt Lalitkumar" userId="S::mpurohi2@calstatela.edu::25e4def4-32c8-430a-a496-051106e6744e" providerId="AD" clId="Web-{48A0A194-21B5-7CFC-7085-F88FAC2A2992}" dt="2023-12-10T23:38:51.351" v="285"/>
          <ac:spMkLst>
            <pc:docMk/>
            <pc:sldMk cId="2194040446" sldId="425"/>
            <ac:spMk id="12" creationId="{BB99A42A-5548-4BB8-9115-A05821C360AB}"/>
          </ac:spMkLst>
        </pc:spChg>
        <pc:spChg chg="add del">
          <ac:chgData name="Purohit, Mitt Lalitkumar" userId="S::mpurohi2@calstatela.edu::25e4def4-32c8-430a-a496-051106e6744e" providerId="AD" clId="Web-{48A0A194-21B5-7CFC-7085-F88FAC2A2992}" dt="2023-12-10T23:38:51.351" v="285"/>
          <ac:spMkLst>
            <pc:docMk/>
            <pc:sldMk cId="2194040446" sldId="425"/>
            <ac:spMk id="14" creationId="{D49441E5-946F-46B3-BDD2-BAD088532367}"/>
          </ac:spMkLst>
        </pc:spChg>
        <pc:spChg chg="add del">
          <ac:chgData name="Purohit, Mitt Lalitkumar" userId="S::mpurohi2@calstatela.edu::25e4def4-32c8-430a-a496-051106e6744e" providerId="AD" clId="Web-{48A0A194-21B5-7CFC-7085-F88FAC2A2992}" dt="2023-12-10T23:38:51.335" v="282"/>
          <ac:spMkLst>
            <pc:docMk/>
            <pc:sldMk cId="2194040446" sldId="425"/>
            <ac:spMk id="19" creationId="{E491B121-12B5-4977-A064-636AB0B9B0BD}"/>
          </ac:spMkLst>
        </pc:spChg>
        <pc:spChg chg="add del">
          <ac:chgData name="Purohit, Mitt Lalitkumar" userId="S::mpurohi2@calstatela.edu::25e4def4-32c8-430a-a496-051106e6744e" providerId="AD" clId="Web-{48A0A194-21B5-7CFC-7085-F88FAC2A2992}" dt="2023-12-10T23:38:51.335" v="282"/>
          <ac:spMkLst>
            <pc:docMk/>
            <pc:sldMk cId="2194040446" sldId="425"/>
            <ac:spMk id="21" creationId="{2ED05F70-AB3E-4472-B26B-EFE6A5A59BC8}"/>
          </ac:spMkLst>
        </pc:spChg>
        <pc:spChg chg="add del">
          <ac:chgData name="Purohit, Mitt Lalitkumar" userId="S::mpurohi2@calstatela.edu::25e4def4-32c8-430a-a496-051106e6744e" providerId="AD" clId="Web-{48A0A194-21B5-7CFC-7085-F88FAC2A2992}" dt="2023-12-10T23:38:51.335" v="282"/>
          <ac:spMkLst>
            <pc:docMk/>
            <pc:sldMk cId="2194040446" sldId="425"/>
            <ac:spMk id="23" creationId="{21F6BE39-9E37-45F0-B10C-92305CFB7C77}"/>
          </ac:spMkLst>
        </pc:spChg>
        <pc:spChg chg="add del">
          <ac:chgData name="Purohit, Mitt Lalitkumar" userId="S::mpurohi2@calstatela.edu::25e4def4-32c8-430a-a496-051106e6744e" providerId="AD" clId="Web-{48A0A194-21B5-7CFC-7085-F88FAC2A2992}" dt="2023-12-10T23:39:50.743" v="293"/>
          <ac:spMkLst>
            <pc:docMk/>
            <pc:sldMk cId="2194040446" sldId="425"/>
            <ac:spMk id="26" creationId="{1EDD21E1-BAF0-4314-AB31-82ECB8AC9EA9}"/>
          </ac:spMkLst>
        </pc:spChg>
        <pc:spChg chg="add del">
          <ac:chgData name="Purohit, Mitt Lalitkumar" userId="S::mpurohi2@calstatela.edu::25e4def4-32c8-430a-a496-051106e6744e" providerId="AD" clId="Web-{48A0A194-21B5-7CFC-7085-F88FAC2A2992}" dt="2023-12-10T23:39:50.743" v="293"/>
          <ac:spMkLst>
            <pc:docMk/>
            <pc:sldMk cId="2194040446" sldId="425"/>
            <ac:spMk id="27" creationId="{FDC8619C-F25D-468E-95FA-2A2151D7DDD2}"/>
          </ac:spMkLst>
        </pc:spChg>
        <pc:spChg chg="add del">
          <ac:chgData name="Purohit, Mitt Lalitkumar" userId="S::mpurohi2@calstatela.edu::25e4def4-32c8-430a-a496-051106e6744e" providerId="AD" clId="Web-{48A0A194-21B5-7CFC-7085-F88FAC2A2992}" dt="2023-12-10T23:39:50.743" v="293"/>
          <ac:spMkLst>
            <pc:docMk/>
            <pc:sldMk cId="2194040446" sldId="425"/>
            <ac:spMk id="28" creationId="{7D9439D6-DEAD-4CEB-A61B-BE3D64D1B598}"/>
          </ac:spMkLst>
        </pc:spChg>
        <pc:spChg chg="add del mod replId">
          <ac:chgData name="Purohit, Mitt Lalitkumar" userId="S::mpurohi2@calstatela.edu::25e4def4-32c8-430a-a496-051106e6744e" providerId="AD" clId="Web-{48A0A194-21B5-7CFC-7085-F88FAC2A2992}" dt="2023-12-10T23:38:51.351" v="285"/>
          <ac:spMkLst>
            <pc:docMk/>
            <pc:sldMk cId="2194040446" sldId="425"/>
            <ac:spMk id="29" creationId="{90B2C585-4BE0-26B1-303C-2D332123D097}"/>
          </ac:spMkLst>
        </pc:spChg>
        <pc:spChg chg="add del mod replId">
          <ac:chgData name="Purohit, Mitt Lalitkumar" userId="S::mpurohi2@calstatela.edu::25e4def4-32c8-430a-a496-051106e6744e" providerId="AD" clId="Web-{48A0A194-21B5-7CFC-7085-F88FAC2A2992}" dt="2023-12-10T23:38:51.351" v="285"/>
          <ac:spMkLst>
            <pc:docMk/>
            <pc:sldMk cId="2194040446" sldId="425"/>
            <ac:spMk id="30" creationId="{A4444107-6410-3FE6-24B3-89E49012EC7E}"/>
          </ac:spMkLst>
        </pc:spChg>
        <pc:spChg chg="add del">
          <ac:chgData name="Purohit, Mitt Lalitkumar" userId="S::mpurohi2@calstatela.edu::25e4def4-32c8-430a-a496-051106e6744e" providerId="AD" clId="Web-{48A0A194-21B5-7CFC-7085-F88FAC2A2992}" dt="2023-12-10T23:39:50.728" v="290"/>
          <ac:spMkLst>
            <pc:docMk/>
            <pc:sldMk cId="2194040446" sldId="425"/>
            <ac:spMk id="33" creationId="{FBFE3618-8387-4153-870E-99EA1B9784F5}"/>
          </ac:spMkLst>
        </pc:spChg>
        <pc:spChg chg="add del">
          <ac:chgData name="Purohit, Mitt Lalitkumar" userId="S::mpurohi2@calstatela.edu::25e4def4-32c8-430a-a496-051106e6744e" providerId="AD" clId="Web-{48A0A194-21B5-7CFC-7085-F88FAC2A2992}" dt="2023-12-10T23:39:50.728" v="290"/>
          <ac:spMkLst>
            <pc:docMk/>
            <pc:sldMk cId="2194040446" sldId="425"/>
            <ac:spMk id="35" creationId="{BB99A42A-5548-4BB8-9115-A05821C360AB}"/>
          </ac:spMkLst>
        </pc:spChg>
        <pc:spChg chg="add del">
          <ac:chgData name="Purohit, Mitt Lalitkumar" userId="S::mpurohi2@calstatela.edu::25e4def4-32c8-430a-a496-051106e6744e" providerId="AD" clId="Web-{48A0A194-21B5-7CFC-7085-F88FAC2A2992}" dt="2023-12-10T23:39:50.728" v="290"/>
          <ac:spMkLst>
            <pc:docMk/>
            <pc:sldMk cId="2194040446" sldId="425"/>
            <ac:spMk id="37" creationId="{D49441E5-946F-46B3-BDD2-BAD088532367}"/>
          </ac:spMkLst>
        </pc:spChg>
        <pc:spChg chg="add del">
          <ac:chgData name="Purohit, Mitt Lalitkumar" userId="S::mpurohi2@calstatela.edu::25e4def4-32c8-430a-a496-051106e6744e" providerId="AD" clId="Web-{48A0A194-21B5-7CFC-7085-F88FAC2A2992}" dt="2023-12-10T23:40:23.994" v="297"/>
          <ac:spMkLst>
            <pc:docMk/>
            <pc:sldMk cId="2194040446" sldId="425"/>
            <ac:spMk id="40" creationId="{E491B121-12B5-4977-A064-636AB0B9B0BD}"/>
          </ac:spMkLst>
        </pc:spChg>
        <pc:spChg chg="add del">
          <ac:chgData name="Purohit, Mitt Lalitkumar" userId="S::mpurohi2@calstatela.edu::25e4def4-32c8-430a-a496-051106e6744e" providerId="AD" clId="Web-{48A0A194-21B5-7CFC-7085-F88FAC2A2992}" dt="2023-12-10T23:40:23.994" v="297"/>
          <ac:spMkLst>
            <pc:docMk/>
            <pc:sldMk cId="2194040446" sldId="425"/>
            <ac:spMk id="42" creationId="{2ED05F70-AB3E-4472-B26B-EFE6A5A59BC8}"/>
          </ac:spMkLst>
        </pc:spChg>
        <pc:spChg chg="add del">
          <ac:chgData name="Purohit, Mitt Lalitkumar" userId="S::mpurohi2@calstatela.edu::25e4def4-32c8-430a-a496-051106e6744e" providerId="AD" clId="Web-{48A0A194-21B5-7CFC-7085-F88FAC2A2992}" dt="2023-12-10T23:40:23.994" v="297"/>
          <ac:spMkLst>
            <pc:docMk/>
            <pc:sldMk cId="2194040446" sldId="425"/>
            <ac:spMk id="43" creationId="{21F6BE39-9E37-45F0-B10C-92305CFB7C77}"/>
          </ac:spMkLst>
        </pc:spChg>
        <pc:spChg chg="add del mod replId">
          <ac:chgData name="Purohit, Mitt Lalitkumar" userId="S::mpurohi2@calstatela.edu::25e4def4-32c8-430a-a496-051106e6744e" providerId="AD" clId="Web-{48A0A194-21B5-7CFC-7085-F88FAC2A2992}" dt="2023-12-10T23:39:50.743" v="293"/>
          <ac:spMkLst>
            <pc:docMk/>
            <pc:sldMk cId="2194040446" sldId="425"/>
            <ac:spMk id="44" creationId="{BFD60301-98F1-4E09-AA1B-12EB07E0D639}"/>
          </ac:spMkLst>
        </pc:spChg>
        <pc:spChg chg="add del mod replId">
          <ac:chgData name="Purohit, Mitt Lalitkumar" userId="S::mpurohi2@calstatela.edu::25e4def4-32c8-430a-a496-051106e6744e" providerId="AD" clId="Web-{48A0A194-21B5-7CFC-7085-F88FAC2A2992}" dt="2023-12-10T23:40:23.994" v="297"/>
          <ac:spMkLst>
            <pc:docMk/>
            <pc:sldMk cId="2194040446" sldId="425"/>
            <ac:spMk id="45" creationId="{63AC233D-05F9-E0BA-62C3-F90916AB422E}"/>
          </ac:spMkLst>
        </pc:spChg>
        <pc:spChg chg="add del mod replId">
          <ac:chgData name="Purohit, Mitt Lalitkumar" userId="S::mpurohi2@calstatela.edu::25e4def4-32c8-430a-a496-051106e6744e" providerId="AD" clId="Web-{48A0A194-21B5-7CFC-7085-F88FAC2A2992}" dt="2023-12-10T23:39:50.743" v="293"/>
          <ac:spMkLst>
            <pc:docMk/>
            <pc:sldMk cId="2194040446" sldId="425"/>
            <ac:spMk id="45" creationId="{88D62934-99A0-20B4-D1D8-E4EA377F0899}"/>
          </ac:spMkLst>
        </pc:spChg>
        <pc:spChg chg="add del mod replId">
          <ac:chgData name="Purohit, Mitt Lalitkumar" userId="S::mpurohi2@calstatela.edu::25e4def4-32c8-430a-a496-051106e6744e" providerId="AD" clId="Web-{48A0A194-21B5-7CFC-7085-F88FAC2A2992}" dt="2023-12-10T23:40:23.994" v="297"/>
          <ac:spMkLst>
            <pc:docMk/>
            <pc:sldMk cId="2194040446" sldId="425"/>
            <ac:spMk id="46" creationId="{31774933-5E30-F519-E2D6-49E811BE5F0B}"/>
          </ac:spMkLst>
        </pc:spChg>
        <pc:spChg chg="add">
          <ac:chgData name="Purohit, Mitt Lalitkumar" userId="S::mpurohi2@calstatela.edu::25e4def4-32c8-430a-a496-051106e6744e" providerId="AD" clId="Web-{48A0A194-21B5-7CFC-7085-F88FAC2A2992}" dt="2023-12-10T23:40:23.994" v="297"/>
          <ac:spMkLst>
            <pc:docMk/>
            <pc:sldMk cId="2194040446" sldId="425"/>
            <ac:spMk id="48" creationId="{1EDD21E1-BAF0-4314-AB31-82ECB8AC9EA9}"/>
          </ac:spMkLst>
        </pc:spChg>
        <pc:spChg chg="add">
          <ac:chgData name="Purohit, Mitt Lalitkumar" userId="S::mpurohi2@calstatela.edu::25e4def4-32c8-430a-a496-051106e6744e" providerId="AD" clId="Web-{48A0A194-21B5-7CFC-7085-F88FAC2A2992}" dt="2023-12-10T23:40:23.994" v="297"/>
          <ac:spMkLst>
            <pc:docMk/>
            <pc:sldMk cId="2194040446" sldId="425"/>
            <ac:spMk id="50" creationId="{FDC8619C-F25D-468E-95FA-2A2151D7DDD2}"/>
          </ac:spMkLst>
        </pc:spChg>
        <pc:spChg chg="add">
          <ac:chgData name="Purohit, Mitt Lalitkumar" userId="S::mpurohi2@calstatela.edu::25e4def4-32c8-430a-a496-051106e6744e" providerId="AD" clId="Web-{48A0A194-21B5-7CFC-7085-F88FAC2A2992}" dt="2023-12-10T23:40:23.994" v="297"/>
          <ac:spMkLst>
            <pc:docMk/>
            <pc:sldMk cId="2194040446" sldId="425"/>
            <ac:spMk id="52" creationId="{7D9439D6-DEAD-4CEB-A61B-BE3D64D1B598}"/>
          </ac:spMkLst>
        </pc:spChg>
        <pc:picChg chg="del mod">
          <ac:chgData name="Purohit, Mitt Lalitkumar" userId="S::mpurohi2@calstatela.edu::25e4def4-32c8-430a-a496-051106e6744e" providerId="AD" clId="Web-{48A0A194-21B5-7CFC-7085-F88FAC2A2992}" dt="2023-12-10T23:30:08.849" v="253"/>
          <ac:picMkLst>
            <pc:docMk/>
            <pc:sldMk cId="2194040446" sldId="425"/>
            <ac:picMk id="4" creationId="{D5D477B4-45C3-4F3D-F28C-DDFB22591CB4}"/>
          </ac:picMkLst>
        </pc:picChg>
        <pc:picChg chg="add mod">
          <ac:chgData name="Purohit, Mitt Lalitkumar" userId="S::mpurohi2@calstatela.edu::25e4def4-32c8-430a-a496-051106e6744e" providerId="AD" clId="Web-{48A0A194-21B5-7CFC-7085-F88FAC2A2992}" dt="2023-12-10T23:40:43.604" v="298"/>
          <ac:picMkLst>
            <pc:docMk/>
            <pc:sldMk cId="2194040446" sldId="425"/>
            <ac:picMk id="5" creationId="{72E90A33-674E-B31E-B1FA-FEB01119EF38}"/>
          </ac:picMkLst>
        </pc:picChg>
        <pc:picChg chg="add del">
          <ac:chgData name="Purohit, Mitt Lalitkumar" userId="S::mpurohi2@calstatela.edu::25e4def4-32c8-430a-a496-051106e6744e" providerId="AD" clId="Web-{48A0A194-21B5-7CFC-7085-F88FAC2A2992}" dt="2023-12-10T23:38:51.335" v="282"/>
          <ac:picMkLst>
            <pc:docMk/>
            <pc:sldMk cId="2194040446" sldId="425"/>
            <ac:picMk id="5" creationId="{90496527-7150-58DB-8884-EB5D9E40DB6F}"/>
          </ac:picMkLst>
        </pc:picChg>
        <pc:picChg chg="add del">
          <ac:chgData name="Purohit, Mitt Lalitkumar" userId="S::mpurohi2@calstatela.edu::25e4def4-32c8-430a-a496-051106e6744e" providerId="AD" clId="Web-{48A0A194-21B5-7CFC-7085-F88FAC2A2992}" dt="2023-12-10T23:39:50.728" v="290"/>
          <ac:picMkLst>
            <pc:docMk/>
            <pc:sldMk cId="2194040446" sldId="425"/>
            <ac:picMk id="5" creationId="{990274EA-B265-2F4F-8C2E-6B2F3EC13055}"/>
          </ac:picMkLst>
        </pc:picChg>
        <pc:picChg chg="add del mod replId">
          <ac:chgData name="Purohit, Mitt Lalitkumar" userId="S::mpurohi2@calstatela.edu::25e4def4-32c8-430a-a496-051106e6744e" providerId="AD" clId="Web-{48A0A194-21B5-7CFC-7085-F88FAC2A2992}" dt="2023-12-10T23:30:56.726" v="259"/>
          <ac:picMkLst>
            <pc:docMk/>
            <pc:sldMk cId="2194040446" sldId="425"/>
            <ac:picMk id="9" creationId="{6E3D267B-B69F-4217-B7B5-AC8945D7B53F}"/>
          </ac:picMkLst>
        </pc:picChg>
        <pc:picChg chg="add del mod replId">
          <ac:chgData name="Purohit, Mitt Lalitkumar" userId="S::mpurohi2@calstatela.edu::25e4def4-32c8-430a-a496-051106e6744e" providerId="AD" clId="Web-{48A0A194-21B5-7CFC-7085-F88FAC2A2992}" dt="2023-12-10T23:38:51.351" v="285"/>
          <ac:picMkLst>
            <pc:docMk/>
            <pc:sldMk cId="2194040446" sldId="425"/>
            <ac:picMk id="31" creationId="{1F7982BF-AB61-AD4D-F7BF-CDF5340563EA}"/>
          </ac:picMkLst>
        </pc:picChg>
        <pc:picChg chg="add del mod replId">
          <ac:chgData name="Purohit, Mitt Lalitkumar" userId="S::mpurohi2@calstatela.edu::25e4def4-32c8-430a-a496-051106e6744e" providerId="AD" clId="Web-{48A0A194-21B5-7CFC-7085-F88FAC2A2992}" dt="2023-12-10T23:39:50.743" v="293"/>
          <ac:picMkLst>
            <pc:docMk/>
            <pc:sldMk cId="2194040446" sldId="425"/>
            <ac:picMk id="46" creationId="{BDEE0FF4-FE94-3DE5-6A1E-DD1053F4AE3D}"/>
          </ac:picMkLst>
        </pc:picChg>
        <pc:picChg chg="add del mod replId">
          <ac:chgData name="Purohit, Mitt Lalitkumar" userId="S::mpurohi2@calstatela.edu::25e4def4-32c8-430a-a496-051106e6744e" providerId="AD" clId="Web-{48A0A194-21B5-7CFC-7085-F88FAC2A2992}" dt="2023-12-10T23:40:23.994" v="297"/>
          <ac:picMkLst>
            <pc:docMk/>
            <pc:sldMk cId="2194040446" sldId="425"/>
            <ac:picMk id="47" creationId="{8D3F57D1-C4FD-B4F4-9CE2-4F9730F2E440}"/>
          </ac:picMkLst>
        </pc:picChg>
      </pc:sldChg>
      <pc:sldChg chg="del">
        <pc:chgData name="Purohit, Mitt Lalitkumar" userId="S::mpurohi2@calstatela.edu::25e4def4-32c8-430a-a496-051106e6744e" providerId="AD" clId="Web-{48A0A194-21B5-7CFC-7085-F88FAC2A2992}" dt="2023-12-10T22:03:54.807" v="10"/>
        <pc:sldMkLst>
          <pc:docMk/>
          <pc:sldMk cId="3925244379" sldId="426"/>
        </pc:sldMkLst>
      </pc:sldChg>
      <pc:sldChg chg="addSp delSp modSp del">
        <pc:chgData name="Purohit, Mitt Lalitkumar" userId="S::mpurohi2@calstatela.edu::25e4def4-32c8-430a-a496-051106e6744e" providerId="AD" clId="Web-{48A0A194-21B5-7CFC-7085-F88FAC2A2992}" dt="2023-12-11T00:32:15.825" v="316"/>
        <pc:sldMkLst>
          <pc:docMk/>
          <pc:sldMk cId="494961158" sldId="427"/>
        </pc:sldMkLst>
        <pc:spChg chg="mod">
          <ac:chgData name="Purohit, Mitt Lalitkumar" userId="S::mpurohi2@calstatela.edu::25e4def4-32c8-430a-a496-051106e6744e" providerId="AD" clId="Web-{48A0A194-21B5-7CFC-7085-F88FAC2A2992}" dt="2023-12-11T00:27:28.449" v="314" actId="20577"/>
          <ac:spMkLst>
            <pc:docMk/>
            <pc:sldMk cId="494961158" sldId="427"/>
            <ac:spMk id="2" creationId="{4D2618FA-36BA-ED02-CB41-2C5939070EBB}"/>
          </ac:spMkLst>
        </pc:spChg>
        <pc:spChg chg="mod">
          <ac:chgData name="Purohit, Mitt Lalitkumar" userId="S::mpurohi2@calstatela.edu::25e4def4-32c8-430a-a496-051106e6744e" providerId="AD" clId="Web-{48A0A194-21B5-7CFC-7085-F88FAC2A2992}" dt="2023-12-10T22:14:55.531" v="61" actId="20577"/>
          <ac:spMkLst>
            <pc:docMk/>
            <pc:sldMk cId="494961158" sldId="427"/>
            <ac:spMk id="4" creationId="{10EE69A8-6FF6-6A5A-8641-8DB49DECFB60}"/>
          </ac:spMkLst>
        </pc:spChg>
        <pc:spChg chg="add mod">
          <ac:chgData name="Purohit, Mitt Lalitkumar" userId="S::mpurohi2@calstatela.edu::25e4def4-32c8-430a-a496-051106e6744e" providerId="AD" clId="Web-{48A0A194-21B5-7CFC-7085-F88FAC2A2992}" dt="2023-12-10T23:42:07.732" v="299"/>
          <ac:spMkLst>
            <pc:docMk/>
            <pc:sldMk cId="494961158" sldId="427"/>
            <ac:spMk id="8" creationId="{464676D4-771E-BE66-0DDD-E069C6160D7E}"/>
          </ac:spMkLst>
        </pc:spChg>
        <pc:picChg chg="del mod">
          <ac:chgData name="Purohit, Mitt Lalitkumar" userId="S::mpurohi2@calstatela.edu::25e4def4-32c8-430a-a496-051106e6744e" providerId="AD" clId="Web-{48A0A194-21B5-7CFC-7085-F88FAC2A2992}" dt="2023-12-10T23:42:07.732" v="299"/>
          <ac:picMkLst>
            <pc:docMk/>
            <pc:sldMk cId="494961158" sldId="427"/>
            <ac:picMk id="6" creationId="{3A35049F-65F1-A3A3-186C-B536CEFCBE69}"/>
          </ac:picMkLst>
        </pc:picChg>
      </pc:sldChg>
      <pc:sldChg chg="addSp delSp modSp add replId">
        <pc:chgData name="Purohit, Mitt Lalitkumar" userId="S::mpurohi2@calstatela.edu::25e4def4-32c8-430a-a496-051106e6744e" providerId="AD" clId="Web-{48A0A194-21B5-7CFC-7085-F88FAC2A2992}" dt="2023-12-10T23:47:00.398" v="310" actId="20577"/>
        <pc:sldMkLst>
          <pc:docMk/>
          <pc:sldMk cId="1592290729" sldId="431"/>
        </pc:sldMkLst>
        <pc:spChg chg="add mod">
          <ac:chgData name="Purohit, Mitt Lalitkumar" userId="S::mpurohi2@calstatela.edu::25e4def4-32c8-430a-a496-051106e6744e" providerId="AD" clId="Web-{48A0A194-21B5-7CFC-7085-F88FAC2A2992}" dt="2023-12-10T23:47:00.398" v="310" actId="20577"/>
          <ac:spMkLst>
            <pc:docMk/>
            <pc:sldMk cId="1592290729" sldId="431"/>
            <ac:spMk id="2" creationId="{8A76482A-48E2-4518-07C1-E173ED4B1CA3}"/>
          </ac:spMkLst>
        </pc:spChg>
        <pc:spChg chg="add">
          <ac:chgData name="Purohit, Mitt Lalitkumar" userId="S::mpurohi2@calstatela.edu::25e4def4-32c8-430a-a496-051106e6744e" providerId="AD" clId="Web-{48A0A194-21B5-7CFC-7085-F88FAC2A2992}" dt="2023-12-10T22:07:16.110" v="31"/>
          <ac:spMkLst>
            <pc:docMk/>
            <pc:sldMk cId="1592290729" sldId="431"/>
            <ac:spMk id="5" creationId="{2DE6173C-74C9-5EC1-F228-B6D491482F55}"/>
          </ac:spMkLst>
        </pc:spChg>
        <pc:spChg chg="del mod">
          <ac:chgData name="Purohit, Mitt Lalitkumar" userId="S::mpurohi2@calstatela.edu::25e4def4-32c8-430a-a496-051106e6744e" providerId="AD" clId="Web-{48A0A194-21B5-7CFC-7085-F88FAC2A2992}" dt="2023-12-10T22:07:16.110" v="31"/>
          <ac:spMkLst>
            <pc:docMk/>
            <pc:sldMk cId="1592290729" sldId="431"/>
            <ac:spMk id="57" creationId="{EC1A39EC-D9E5-029B-61CF-B6DA446617BD}"/>
          </ac:spMkLst>
        </pc:spChg>
        <pc:spChg chg="del mod replId">
          <ac:chgData name="Purohit, Mitt Lalitkumar" userId="S::mpurohi2@calstatela.edu::25e4def4-32c8-430a-a496-051106e6744e" providerId="AD" clId="Web-{48A0A194-21B5-7CFC-7085-F88FAC2A2992}" dt="2023-12-10T22:07:16.110" v="31"/>
          <ac:spMkLst>
            <pc:docMk/>
            <pc:sldMk cId="1592290729" sldId="431"/>
            <ac:spMk id="72" creationId="{FC65961A-8BA3-F19F-99A7-DF2D87294914}"/>
          </ac:spMkLst>
        </pc:spChg>
        <pc:spChg chg="del mod replId">
          <ac:chgData name="Purohit, Mitt Lalitkumar" userId="S::mpurohi2@calstatela.edu::25e4def4-32c8-430a-a496-051106e6744e" providerId="AD" clId="Web-{48A0A194-21B5-7CFC-7085-F88FAC2A2992}" dt="2023-12-10T22:07:16.110" v="31"/>
          <ac:spMkLst>
            <pc:docMk/>
            <pc:sldMk cId="1592290729" sldId="431"/>
            <ac:spMk id="73" creationId="{B707CD78-A435-7026-A88A-AADD45392038}"/>
          </ac:spMkLst>
        </pc:spChg>
        <pc:graphicFrameChg chg="add mod">
          <ac:chgData name="Purohit, Mitt Lalitkumar" userId="S::mpurohi2@calstatela.edu::25e4def4-32c8-430a-a496-051106e6744e" providerId="AD" clId="Web-{48A0A194-21B5-7CFC-7085-F88FAC2A2992}" dt="2023-12-10T22:18:13.413" v="70" actId="1076"/>
          <ac:graphicFrameMkLst>
            <pc:docMk/>
            <pc:sldMk cId="1592290729" sldId="431"/>
            <ac:graphicFrameMk id="71" creationId="{C1A38900-B704-FF68-31DA-A8F75CDC2ED3}"/>
          </ac:graphicFrameMkLst>
        </pc:graphicFrameChg>
        <pc:picChg chg="add del mod">
          <ac:chgData name="Purohit, Mitt Lalitkumar" userId="S::mpurohi2@calstatela.edu::25e4def4-32c8-430a-a496-051106e6744e" providerId="AD" clId="Web-{48A0A194-21B5-7CFC-7085-F88FAC2A2992}" dt="2023-12-10T22:08:46.051" v="38"/>
          <ac:picMkLst>
            <pc:docMk/>
            <pc:sldMk cId="1592290729" sldId="431"/>
            <ac:picMk id="4" creationId="{95A6ABFE-692D-6DF5-7DF0-05ACD9B48ABF}"/>
          </ac:picMkLst>
        </pc:picChg>
        <pc:picChg chg="del">
          <ac:chgData name="Purohit, Mitt Lalitkumar" userId="S::mpurohi2@calstatela.edu::25e4def4-32c8-430a-a496-051106e6744e" providerId="AD" clId="Web-{48A0A194-21B5-7CFC-7085-F88FAC2A2992}" dt="2023-12-10T22:03:28.415" v="3"/>
          <ac:picMkLst>
            <pc:docMk/>
            <pc:sldMk cId="1592290729" sldId="431"/>
            <ac:picMk id="6" creationId="{42A1B3DA-106F-A827-042A-0E853897AD8E}"/>
          </ac:picMkLst>
        </pc:picChg>
        <pc:picChg chg="add mod">
          <ac:chgData name="Purohit, Mitt Lalitkumar" userId="S::mpurohi2@calstatela.edu::25e4def4-32c8-430a-a496-051106e6744e" providerId="AD" clId="Web-{48A0A194-21B5-7CFC-7085-F88FAC2A2992}" dt="2023-12-10T23:14:09.490" v="236"/>
          <ac:picMkLst>
            <pc:docMk/>
            <pc:sldMk cId="1592290729" sldId="431"/>
            <ac:picMk id="16" creationId="{016532AA-A27B-84F9-1F45-C7E036E63CA7}"/>
          </ac:picMkLst>
        </pc:picChg>
        <pc:picChg chg="add del mod replId">
          <ac:chgData name="Purohit, Mitt Lalitkumar" userId="S::mpurohi2@calstatela.edu::25e4def4-32c8-430a-a496-051106e6744e" providerId="AD" clId="Web-{48A0A194-21B5-7CFC-7085-F88FAC2A2992}" dt="2023-12-10T22:07:16.110" v="31"/>
          <ac:picMkLst>
            <pc:docMk/>
            <pc:sldMk cId="1592290729" sldId="431"/>
            <ac:picMk id="77" creationId="{184D3CC3-9B91-EC7E-D6DA-719673936E71}"/>
          </ac:picMkLst>
        </pc:picChg>
        <pc:cxnChg chg="add del">
          <ac:chgData name="Purohit, Mitt Lalitkumar" userId="S::mpurohi2@calstatela.edu::25e4def4-32c8-430a-a496-051106e6744e" providerId="AD" clId="Web-{48A0A194-21B5-7CFC-7085-F88FAC2A2992}" dt="2023-12-10T22:18:17.819" v="71"/>
          <ac:cxnSpMkLst>
            <pc:docMk/>
            <pc:sldMk cId="1592290729" sldId="431"/>
            <ac:cxnSpMk id="54" creationId="{85F22530-9341-A7FE-CB3E-FE4A502952C1}"/>
          </ac:cxnSpMkLst>
        </pc:cxnChg>
        <pc:cxnChg chg="add">
          <ac:chgData name="Purohit, Mitt Lalitkumar" userId="S::mpurohi2@calstatela.edu::25e4def4-32c8-430a-a496-051106e6744e" providerId="AD" clId="Web-{48A0A194-21B5-7CFC-7085-F88FAC2A2992}" dt="2023-12-10T22:07:16.110" v="31"/>
          <ac:cxnSpMkLst>
            <pc:docMk/>
            <pc:sldMk cId="1592290729" sldId="431"/>
            <ac:cxnSpMk id="65" creationId="{87F61CC5-A1D8-153A-0279-AA7423C3CDEE}"/>
          </ac:cxnSpMkLst>
        </pc:cxnChg>
        <pc:cxnChg chg="add del">
          <ac:chgData name="Purohit, Mitt Lalitkumar" userId="S::mpurohi2@calstatela.edu::25e4def4-32c8-430a-a496-051106e6744e" providerId="AD" clId="Web-{48A0A194-21B5-7CFC-7085-F88FAC2A2992}" dt="2023-12-10T22:18:20.569" v="72"/>
          <ac:cxnSpMkLst>
            <pc:docMk/>
            <pc:sldMk cId="1592290729" sldId="431"/>
            <ac:cxnSpMk id="69" creationId="{0CB8A31E-4F4F-B6EB-C11E-2FF5C6BFFFE4}"/>
          </ac:cxnSpMkLst>
        </pc:cxnChg>
        <pc:cxnChg chg="del mod replId">
          <ac:chgData name="Purohit, Mitt Lalitkumar" userId="S::mpurohi2@calstatela.edu::25e4def4-32c8-430a-a496-051106e6744e" providerId="AD" clId="Web-{48A0A194-21B5-7CFC-7085-F88FAC2A2992}" dt="2023-12-10T22:07:16.110" v="31"/>
          <ac:cxnSpMkLst>
            <pc:docMk/>
            <pc:sldMk cId="1592290729" sldId="431"/>
            <ac:cxnSpMk id="74" creationId="{7B52C450-C5F8-3F96-065E-67C8A71D50D0}"/>
          </ac:cxnSpMkLst>
        </pc:cxnChg>
        <pc:cxnChg chg="del mod replId">
          <ac:chgData name="Purohit, Mitt Lalitkumar" userId="S::mpurohi2@calstatela.edu::25e4def4-32c8-430a-a496-051106e6744e" providerId="AD" clId="Web-{48A0A194-21B5-7CFC-7085-F88FAC2A2992}" dt="2023-12-10T22:07:16.110" v="31"/>
          <ac:cxnSpMkLst>
            <pc:docMk/>
            <pc:sldMk cId="1592290729" sldId="431"/>
            <ac:cxnSpMk id="75" creationId="{EFE13575-65D3-2729-56D7-2FC893E12300}"/>
          </ac:cxnSpMkLst>
        </pc:cxnChg>
        <pc:cxnChg chg="del mod replId">
          <ac:chgData name="Purohit, Mitt Lalitkumar" userId="S::mpurohi2@calstatela.edu::25e4def4-32c8-430a-a496-051106e6744e" providerId="AD" clId="Web-{48A0A194-21B5-7CFC-7085-F88FAC2A2992}" dt="2023-12-10T22:07:16.110" v="31"/>
          <ac:cxnSpMkLst>
            <pc:docMk/>
            <pc:sldMk cId="1592290729" sldId="431"/>
            <ac:cxnSpMk id="76" creationId="{85782AA5-A7B6-DCB2-E846-CE568CC0B3AF}"/>
          </ac:cxnSpMkLst>
        </pc:cxnChg>
      </pc:sldChg>
      <pc:sldChg chg="add del replId">
        <pc:chgData name="Purohit, Mitt Lalitkumar" userId="S::mpurohi2@calstatela.edu::25e4def4-32c8-430a-a496-051106e6744e" providerId="AD" clId="Web-{48A0A194-21B5-7CFC-7085-F88FAC2A2992}" dt="2023-12-10T22:02:48.055" v="1"/>
        <pc:sldMkLst>
          <pc:docMk/>
          <pc:sldMk cId="4248342741" sldId="431"/>
        </pc:sldMkLst>
      </pc:sldChg>
      <pc:sldChg chg="modSp add replId">
        <pc:chgData name="Purohit, Mitt Lalitkumar" userId="S::mpurohi2@calstatela.edu::25e4def4-32c8-430a-a496-051106e6744e" providerId="AD" clId="Web-{48A0A194-21B5-7CFC-7085-F88FAC2A2992}" dt="2023-12-11T00:32:31.326" v="318"/>
        <pc:sldMkLst>
          <pc:docMk/>
          <pc:sldMk cId="4023029185" sldId="432"/>
        </pc:sldMkLst>
        <pc:spChg chg="mod">
          <ac:chgData name="Purohit, Mitt Lalitkumar" userId="S::mpurohi2@calstatela.edu::25e4def4-32c8-430a-a496-051106e6744e" providerId="AD" clId="Web-{48A0A194-21B5-7CFC-7085-F88FAC2A2992}" dt="2023-12-11T00:32:31.326" v="318"/>
          <ac:spMkLst>
            <pc:docMk/>
            <pc:sldMk cId="4023029185" sldId="432"/>
            <ac:spMk id="54" creationId="{6061F2CC-2BDD-78E6-DBA7-CB8F72F44170}"/>
          </ac:spMkLst>
        </pc:spChg>
      </pc:sldChg>
    </pc:docChg>
  </pc:docChgLst>
  <pc:docChgLst>
    <pc:chgData name="Neethinayagam, Manimozhi" userId="811318ba-efff-48f6-8df3-5eb24eb48ff9" providerId="ADAL" clId="{46355ADD-139B-4DD5-8E1E-99D75DE562AD}"/>
    <pc:docChg chg="undo custSel addSld delSld modSld sldOrd modMainMaster">
      <pc:chgData name="Neethinayagam, Manimozhi" userId="811318ba-efff-48f6-8df3-5eb24eb48ff9" providerId="ADAL" clId="{46355ADD-139B-4DD5-8E1E-99D75DE562AD}" dt="2023-12-11T02:12:40.180" v="1783" actId="1076"/>
      <pc:docMkLst>
        <pc:docMk/>
      </pc:docMkLst>
      <pc:sldChg chg="addSp delSp modSp del mod setBg">
        <pc:chgData name="Neethinayagam, Manimozhi" userId="811318ba-efff-48f6-8df3-5eb24eb48ff9" providerId="ADAL" clId="{46355ADD-139B-4DD5-8E1E-99D75DE562AD}" dt="2023-12-09T01:54:25.573" v="555" actId="2696"/>
        <pc:sldMkLst>
          <pc:docMk/>
          <pc:sldMk cId="876729831" sldId="380"/>
        </pc:sldMkLst>
        <pc:spChg chg="add mod">
          <ac:chgData name="Neethinayagam, Manimozhi" userId="811318ba-efff-48f6-8df3-5eb24eb48ff9" providerId="ADAL" clId="{46355ADD-139B-4DD5-8E1E-99D75DE562AD}" dt="2023-12-09T01:53:40.900" v="546" actId="14100"/>
          <ac:spMkLst>
            <pc:docMk/>
            <pc:sldMk cId="876729831" sldId="380"/>
            <ac:spMk id="2" creationId="{0A8E08DC-2013-0058-5BF9-3540A870F5BE}"/>
          </ac:spMkLst>
        </pc:spChg>
        <pc:spChg chg="add del">
          <ac:chgData name="Neethinayagam, Manimozhi" userId="811318ba-efff-48f6-8df3-5eb24eb48ff9" providerId="ADAL" clId="{46355ADD-139B-4DD5-8E1E-99D75DE562AD}" dt="2023-12-09T01:51:43.239" v="531" actId="26606"/>
          <ac:spMkLst>
            <pc:docMk/>
            <pc:sldMk cId="876729831" sldId="380"/>
            <ac:spMk id="2" creationId="{720CAEAF-E2BF-87EE-A67D-BA1B4536D444}"/>
          </ac:spMkLst>
        </pc:spChg>
        <pc:spChg chg="add del mod replId">
          <ac:chgData name="Neethinayagam, Manimozhi" userId="811318ba-efff-48f6-8df3-5eb24eb48ff9" providerId="ADAL" clId="{46355ADD-139B-4DD5-8E1E-99D75DE562AD}" dt="2023-12-09T01:51:43.691" v="532" actId="26606"/>
          <ac:spMkLst>
            <pc:docMk/>
            <pc:sldMk cId="876729831" sldId="380"/>
            <ac:spMk id="2" creationId="{B035BDC9-3670-3DC7-2F24-17A356A957FE}"/>
          </ac:spMkLst>
        </pc:spChg>
        <pc:spChg chg="add del mod replId">
          <ac:chgData name="Neethinayagam, Manimozhi" userId="811318ba-efff-48f6-8df3-5eb24eb48ff9" providerId="ADAL" clId="{46355ADD-139B-4DD5-8E1E-99D75DE562AD}" dt="2023-12-09T01:51:47.113" v="537" actId="26606"/>
          <ac:spMkLst>
            <pc:docMk/>
            <pc:sldMk cId="876729831" sldId="380"/>
            <ac:spMk id="2" creationId="{DE470628-F096-A5CF-44F6-2527714BB256}"/>
          </ac:spMkLst>
        </pc:spChg>
        <pc:spChg chg="add del mod">
          <ac:chgData name="Neethinayagam, Manimozhi" userId="811318ba-efff-48f6-8df3-5eb24eb48ff9" providerId="ADAL" clId="{46355ADD-139B-4DD5-8E1E-99D75DE562AD}" dt="2023-12-09T01:51:47.113" v="537" actId="26606"/>
          <ac:spMkLst>
            <pc:docMk/>
            <pc:sldMk cId="876729831" sldId="380"/>
            <ac:spMk id="3" creationId="{3D18F208-3FED-0AF5-04FF-8D649D9DEAAF}"/>
          </ac:spMkLst>
        </pc:spChg>
        <pc:spChg chg="add mod">
          <ac:chgData name="Neethinayagam, Manimozhi" userId="811318ba-efff-48f6-8df3-5eb24eb48ff9" providerId="ADAL" clId="{46355ADD-139B-4DD5-8E1E-99D75DE562AD}" dt="2023-12-09T01:53:49.393" v="548" actId="14100"/>
          <ac:spMkLst>
            <pc:docMk/>
            <pc:sldMk cId="876729831" sldId="380"/>
            <ac:spMk id="3" creationId="{A282F01D-C690-EA4B-BBB0-09D72E8F66FD}"/>
          </ac:spMkLst>
        </pc:spChg>
        <pc:spChg chg="del">
          <ac:chgData name="Neethinayagam, Manimozhi" userId="811318ba-efff-48f6-8df3-5eb24eb48ff9" providerId="ADAL" clId="{46355ADD-139B-4DD5-8E1E-99D75DE562AD}" dt="2023-12-07T02:47:39.010" v="44" actId="478"/>
          <ac:spMkLst>
            <pc:docMk/>
            <pc:sldMk cId="876729831" sldId="380"/>
            <ac:spMk id="4" creationId="{4EAD136D-505E-4253-3F50-0C565558269D}"/>
          </ac:spMkLst>
        </pc:spChg>
        <pc:spChg chg="del mod">
          <ac:chgData name="Neethinayagam, Manimozhi" userId="811318ba-efff-48f6-8df3-5eb24eb48ff9" providerId="ADAL" clId="{46355ADD-139B-4DD5-8E1E-99D75DE562AD}" dt="2023-12-07T05:47:53.733" v="137" actId="478"/>
          <ac:spMkLst>
            <pc:docMk/>
            <pc:sldMk cId="876729831" sldId="380"/>
            <ac:spMk id="5" creationId="{3B1743C7-C079-31F6-50CF-CAF5C83A5964}"/>
          </ac:spMkLst>
        </pc:spChg>
        <pc:spChg chg="add del">
          <ac:chgData name="Neethinayagam, Manimozhi" userId="811318ba-efff-48f6-8df3-5eb24eb48ff9" providerId="ADAL" clId="{46355ADD-139B-4DD5-8E1E-99D75DE562AD}" dt="2023-12-09T01:52:30.409" v="539" actId="26606"/>
          <ac:spMkLst>
            <pc:docMk/>
            <pc:sldMk cId="876729831" sldId="380"/>
            <ac:spMk id="38" creationId="{1996130F-9AB5-4DE9-8574-3AF891C5C172}"/>
          </ac:spMkLst>
        </pc:spChg>
        <pc:spChg chg="add del">
          <ac:chgData name="Neethinayagam, Manimozhi" userId="811318ba-efff-48f6-8df3-5eb24eb48ff9" providerId="ADAL" clId="{46355ADD-139B-4DD5-8E1E-99D75DE562AD}" dt="2023-12-09T01:52:30.409" v="539" actId="26606"/>
          <ac:spMkLst>
            <pc:docMk/>
            <pc:sldMk cId="876729831" sldId="380"/>
            <ac:spMk id="40" creationId="{7326F4E6-9131-42DA-97B2-0BA8D1E258AD}"/>
          </ac:spMkLst>
        </pc:spChg>
        <pc:spChg chg="add del">
          <ac:chgData name="Neethinayagam, Manimozhi" userId="811318ba-efff-48f6-8df3-5eb24eb48ff9" providerId="ADAL" clId="{46355ADD-139B-4DD5-8E1E-99D75DE562AD}" dt="2023-12-09T01:52:44.453" v="541" actId="26606"/>
          <ac:spMkLst>
            <pc:docMk/>
            <pc:sldMk cId="876729831" sldId="380"/>
            <ac:spMk id="44" creationId="{72EA7E7A-2786-4974-974E-596DF241233A}"/>
          </ac:spMkLst>
        </pc:spChg>
        <pc:spChg chg="add del">
          <ac:chgData name="Neethinayagam, Manimozhi" userId="811318ba-efff-48f6-8df3-5eb24eb48ff9" providerId="ADAL" clId="{46355ADD-139B-4DD5-8E1E-99D75DE562AD}" dt="2023-12-09T01:52:44.453" v="541" actId="26606"/>
          <ac:spMkLst>
            <pc:docMk/>
            <pc:sldMk cId="876729831" sldId="380"/>
            <ac:spMk id="58" creationId="{172B28B0-DC63-419A-B658-966AC66ADFDD}"/>
          </ac:spMkLst>
        </pc:spChg>
        <pc:spChg chg="add del">
          <ac:chgData name="Neethinayagam, Manimozhi" userId="811318ba-efff-48f6-8df3-5eb24eb48ff9" providerId="ADAL" clId="{46355ADD-139B-4DD5-8E1E-99D75DE562AD}" dt="2023-12-09T01:52:44.453" v="541" actId="26606"/>
          <ac:spMkLst>
            <pc:docMk/>
            <pc:sldMk cId="876729831" sldId="380"/>
            <ac:spMk id="72" creationId="{19FE08D8-CEA0-461E-870A-02CD15D9B9D2}"/>
          </ac:spMkLst>
        </pc:spChg>
        <pc:spChg chg="add del">
          <ac:chgData name="Neethinayagam, Manimozhi" userId="811318ba-efff-48f6-8df3-5eb24eb48ff9" providerId="ADAL" clId="{46355ADD-139B-4DD5-8E1E-99D75DE562AD}" dt="2023-12-09T01:51:47.113" v="537" actId="26606"/>
          <ac:spMkLst>
            <pc:docMk/>
            <pc:sldMk cId="876729831" sldId="380"/>
            <ac:spMk id="73" creationId="{72EA7E7A-2786-4974-974E-596DF241233A}"/>
          </ac:spMkLst>
        </pc:spChg>
        <pc:spChg chg="add del">
          <ac:chgData name="Neethinayagam, Manimozhi" userId="811318ba-efff-48f6-8df3-5eb24eb48ff9" providerId="ADAL" clId="{46355ADD-139B-4DD5-8E1E-99D75DE562AD}" dt="2023-12-09T01:52:44.453" v="541" actId="26606"/>
          <ac:spMkLst>
            <pc:docMk/>
            <pc:sldMk cId="876729831" sldId="380"/>
            <ac:spMk id="74" creationId="{2B982904-A46E-41DF-BA98-61E2300C7DCB}"/>
          </ac:spMkLst>
        </pc:spChg>
        <pc:spChg chg="add del">
          <ac:chgData name="Neethinayagam, Manimozhi" userId="811318ba-efff-48f6-8df3-5eb24eb48ff9" providerId="ADAL" clId="{46355ADD-139B-4DD5-8E1E-99D75DE562AD}" dt="2023-12-09T01:51:47.113" v="537" actId="26606"/>
          <ac:spMkLst>
            <pc:docMk/>
            <pc:sldMk cId="876729831" sldId="380"/>
            <ac:spMk id="75" creationId="{172B28B0-DC63-419A-B658-966AC66ADFDD}"/>
          </ac:spMkLst>
        </pc:spChg>
        <pc:spChg chg="add del">
          <ac:chgData name="Neethinayagam, Manimozhi" userId="811318ba-efff-48f6-8df3-5eb24eb48ff9" providerId="ADAL" clId="{46355ADD-139B-4DD5-8E1E-99D75DE562AD}" dt="2023-12-09T01:52:44.453" v="541" actId="26606"/>
          <ac:spMkLst>
            <pc:docMk/>
            <pc:sldMk cId="876729831" sldId="380"/>
            <ac:spMk id="76" creationId="{27018161-547E-48F7-A0D9-272C9EA5B379}"/>
          </ac:spMkLst>
        </pc:spChg>
        <pc:spChg chg="add del">
          <ac:chgData name="Neethinayagam, Manimozhi" userId="811318ba-efff-48f6-8df3-5eb24eb48ff9" providerId="ADAL" clId="{46355ADD-139B-4DD5-8E1E-99D75DE562AD}" dt="2023-12-09T01:51:47.113" v="537" actId="26606"/>
          <ac:spMkLst>
            <pc:docMk/>
            <pc:sldMk cId="876729831" sldId="380"/>
            <ac:spMk id="77" creationId="{19FE08D8-CEA0-461E-870A-02CD15D9B9D2}"/>
          </ac:spMkLst>
        </pc:spChg>
        <pc:spChg chg="add del mod replId">
          <ac:chgData name="Neethinayagam, Manimozhi" userId="811318ba-efff-48f6-8df3-5eb24eb48ff9" providerId="ADAL" clId="{46355ADD-139B-4DD5-8E1E-99D75DE562AD}" dt="2023-12-09T01:52:30.409" v="539" actId="26606"/>
          <ac:spMkLst>
            <pc:docMk/>
            <pc:sldMk cId="876729831" sldId="380"/>
            <ac:spMk id="77" creationId="{35C9A004-BF6D-FE16-E2E8-44F687F19D31}"/>
          </ac:spMkLst>
        </pc:spChg>
        <pc:spChg chg="add del mod replId">
          <ac:chgData name="Neethinayagam, Manimozhi" userId="811318ba-efff-48f6-8df3-5eb24eb48ff9" providerId="ADAL" clId="{46355ADD-139B-4DD5-8E1E-99D75DE562AD}" dt="2023-12-09T01:52:30.409" v="539" actId="26606"/>
          <ac:spMkLst>
            <pc:docMk/>
            <pc:sldMk cId="876729831" sldId="380"/>
            <ac:spMk id="78" creationId="{660B75ED-1B8A-5924-D271-182345C9308D}"/>
          </ac:spMkLst>
        </pc:spChg>
        <pc:spChg chg="add del">
          <ac:chgData name="Neethinayagam, Manimozhi" userId="811318ba-efff-48f6-8df3-5eb24eb48ff9" providerId="ADAL" clId="{46355ADD-139B-4DD5-8E1E-99D75DE562AD}" dt="2023-12-09T01:51:47.113" v="537" actId="26606"/>
          <ac:spMkLst>
            <pc:docMk/>
            <pc:sldMk cId="876729831" sldId="380"/>
            <ac:spMk id="79" creationId="{2B982904-A46E-41DF-BA98-61E2300C7DCB}"/>
          </ac:spMkLst>
        </pc:spChg>
        <pc:spChg chg="add del">
          <ac:chgData name="Neethinayagam, Manimozhi" userId="811318ba-efff-48f6-8df3-5eb24eb48ff9" providerId="ADAL" clId="{46355ADD-139B-4DD5-8E1E-99D75DE562AD}" dt="2023-12-09T01:51:47.113" v="537" actId="26606"/>
          <ac:spMkLst>
            <pc:docMk/>
            <pc:sldMk cId="876729831" sldId="380"/>
            <ac:spMk id="81" creationId="{27018161-547E-48F7-A0D9-272C9EA5B379}"/>
          </ac:spMkLst>
        </pc:spChg>
        <pc:spChg chg="mod replId">
          <ac:chgData name="Neethinayagam, Manimozhi" userId="811318ba-efff-48f6-8df3-5eb24eb48ff9" providerId="ADAL" clId="{46355ADD-139B-4DD5-8E1E-99D75DE562AD}" dt="2023-12-09T01:51:43.239" v="531" actId="26606"/>
          <ac:spMkLst>
            <pc:docMk/>
            <pc:sldMk cId="876729831" sldId="380"/>
            <ac:spMk id="88" creationId="{4C17A32D-661C-4A7D-B00F-ED07721E95F4}"/>
          </ac:spMkLst>
        </pc:spChg>
        <pc:spChg chg="mod replId">
          <ac:chgData name="Neethinayagam, Manimozhi" userId="811318ba-efff-48f6-8df3-5eb24eb48ff9" providerId="ADAL" clId="{46355ADD-139B-4DD5-8E1E-99D75DE562AD}" dt="2023-12-09T01:51:43.239" v="531" actId="26606"/>
          <ac:spMkLst>
            <pc:docMk/>
            <pc:sldMk cId="876729831" sldId="380"/>
            <ac:spMk id="89" creationId="{14934C4F-A6E0-4531-BCA6-E0299B443058}"/>
          </ac:spMkLst>
        </pc:spChg>
        <pc:spChg chg="mod replId">
          <ac:chgData name="Neethinayagam, Manimozhi" userId="811318ba-efff-48f6-8df3-5eb24eb48ff9" providerId="ADAL" clId="{46355ADD-139B-4DD5-8E1E-99D75DE562AD}" dt="2023-12-09T01:51:43.239" v="531" actId="26606"/>
          <ac:spMkLst>
            <pc:docMk/>
            <pc:sldMk cId="876729831" sldId="380"/>
            <ac:spMk id="90" creationId="{CBC56C65-6D5F-44BD-987D-CB705ECD82B0}"/>
          </ac:spMkLst>
        </pc:spChg>
        <pc:spChg chg="mod replId">
          <ac:chgData name="Neethinayagam, Manimozhi" userId="811318ba-efff-48f6-8df3-5eb24eb48ff9" providerId="ADAL" clId="{46355ADD-139B-4DD5-8E1E-99D75DE562AD}" dt="2023-12-09T01:51:43.239" v="531" actId="26606"/>
          <ac:spMkLst>
            <pc:docMk/>
            <pc:sldMk cId="876729831" sldId="380"/>
            <ac:spMk id="91" creationId="{12F08DB5-0184-4523-A76B-F3BE3B64C2AC}"/>
          </ac:spMkLst>
        </pc:spChg>
        <pc:spChg chg="mod replId">
          <ac:chgData name="Neethinayagam, Manimozhi" userId="811318ba-efff-48f6-8df3-5eb24eb48ff9" providerId="ADAL" clId="{46355ADD-139B-4DD5-8E1E-99D75DE562AD}" dt="2023-12-09T01:51:43.239" v="531" actId="26606"/>
          <ac:spMkLst>
            <pc:docMk/>
            <pc:sldMk cId="876729831" sldId="380"/>
            <ac:spMk id="92" creationId="{9F92F39F-8BE5-4422-975B-806D8763E7F0}"/>
          </ac:spMkLst>
        </pc:spChg>
        <pc:spChg chg="mod replId">
          <ac:chgData name="Neethinayagam, Manimozhi" userId="811318ba-efff-48f6-8df3-5eb24eb48ff9" providerId="ADAL" clId="{46355ADD-139B-4DD5-8E1E-99D75DE562AD}" dt="2023-12-09T01:51:43.239" v="531" actId="26606"/>
          <ac:spMkLst>
            <pc:docMk/>
            <pc:sldMk cId="876729831" sldId="380"/>
            <ac:spMk id="93" creationId="{5B45B674-93EA-4CB2-8BFE-4DD11ECB2D7D}"/>
          </ac:spMkLst>
        </pc:spChg>
        <pc:spChg chg="mod replId">
          <ac:chgData name="Neethinayagam, Manimozhi" userId="811318ba-efff-48f6-8df3-5eb24eb48ff9" providerId="ADAL" clId="{46355ADD-139B-4DD5-8E1E-99D75DE562AD}" dt="2023-12-09T01:51:43.239" v="531" actId="26606"/>
          <ac:spMkLst>
            <pc:docMk/>
            <pc:sldMk cId="876729831" sldId="380"/>
            <ac:spMk id="94" creationId="{B9F663F7-D512-43BF-A60F-548158DD2F2B}"/>
          </ac:spMkLst>
        </pc:spChg>
        <pc:spChg chg="mod replId">
          <ac:chgData name="Neethinayagam, Manimozhi" userId="811318ba-efff-48f6-8df3-5eb24eb48ff9" providerId="ADAL" clId="{46355ADD-139B-4DD5-8E1E-99D75DE562AD}" dt="2023-12-09T01:51:43.239" v="531" actId="26606"/>
          <ac:spMkLst>
            <pc:docMk/>
            <pc:sldMk cId="876729831" sldId="380"/>
            <ac:spMk id="95" creationId="{F5792ABF-EE75-49E2-A0E0-3247D09E55F9}"/>
          </ac:spMkLst>
        </pc:spChg>
        <pc:spChg chg="mod replId">
          <ac:chgData name="Neethinayagam, Manimozhi" userId="811318ba-efff-48f6-8df3-5eb24eb48ff9" providerId="ADAL" clId="{46355ADD-139B-4DD5-8E1E-99D75DE562AD}" dt="2023-12-09T01:51:43.239" v="531" actId="26606"/>
          <ac:spMkLst>
            <pc:docMk/>
            <pc:sldMk cId="876729831" sldId="380"/>
            <ac:spMk id="96" creationId="{D6862EA5-AD9D-43A8-B7D6-57A620D20286}"/>
          </ac:spMkLst>
        </pc:spChg>
        <pc:spChg chg="mod replId">
          <ac:chgData name="Neethinayagam, Manimozhi" userId="811318ba-efff-48f6-8df3-5eb24eb48ff9" providerId="ADAL" clId="{46355ADD-139B-4DD5-8E1E-99D75DE562AD}" dt="2023-12-09T01:51:43.239" v="531" actId="26606"/>
          <ac:spMkLst>
            <pc:docMk/>
            <pc:sldMk cId="876729831" sldId="380"/>
            <ac:spMk id="97" creationId="{56312FE8-78B6-4653-92B0-7ADC66B3B764}"/>
          </ac:spMkLst>
        </pc:spChg>
        <pc:spChg chg="mod replId">
          <ac:chgData name="Neethinayagam, Manimozhi" userId="811318ba-efff-48f6-8df3-5eb24eb48ff9" providerId="ADAL" clId="{46355ADD-139B-4DD5-8E1E-99D75DE562AD}" dt="2023-12-09T01:51:43.239" v="531" actId="26606"/>
          <ac:spMkLst>
            <pc:docMk/>
            <pc:sldMk cId="876729831" sldId="380"/>
            <ac:spMk id="98" creationId="{E6DC1169-7F5B-490D-BE24-C32167EBB053}"/>
          </ac:spMkLst>
        </pc:spChg>
        <pc:spChg chg="mod replId">
          <ac:chgData name="Neethinayagam, Manimozhi" userId="811318ba-efff-48f6-8df3-5eb24eb48ff9" providerId="ADAL" clId="{46355ADD-139B-4DD5-8E1E-99D75DE562AD}" dt="2023-12-09T01:51:43.239" v="531" actId="26606"/>
          <ac:spMkLst>
            <pc:docMk/>
            <pc:sldMk cId="876729831" sldId="380"/>
            <ac:spMk id="99" creationId="{74759D47-CB5B-46A1-8BDF-546FF6071ECA}"/>
          </ac:spMkLst>
        </pc:spChg>
        <pc:spChg chg="mod replId">
          <ac:chgData name="Neethinayagam, Manimozhi" userId="811318ba-efff-48f6-8df3-5eb24eb48ff9" providerId="ADAL" clId="{46355ADD-139B-4DD5-8E1E-99D75DE562AD}" dt="2023-12-09T01:51:43.239" v="531" actId="26606"/>
          <ac:spMkLst>
            <pc:docMk/>
            <pc:sldMk cId="876729831" sldId="380"/>
            <ac:spMk id="102" creationId="{A4215EA8-B880-40B5-BCFF-DCFCE9C46DEA}"/>
          </ac:spMkLst>
        </pc:spChg>
        <pc:spChg chg="mod replId">
          <ac:chgData name="Neethinayagam, Manimozhi" userId="811318ba-efff-48f6-8df3-5eb24eb48ff9" providerId="ADAL" clId="{46355ADD-139B-4DD5-8E1E-99D75DE562AD}" dt="2023-12-09T01:51:43.239" v="531" actId="26606"/>
          <ac:spMkLst>
            <pc:docMk/>
            <pc:sldMk cId="876729831" sldId="380"/>
            <ac:spMk id="103" creationId="{4FBCFB3E-4A32-4040-A28F-B296CE90C897}"/>
          </ac:spMkLst>
        </pc:spChg>
        <pc:spChg chg="mod replId">
          <ac:chgData name="Neethinayagam, Manimozhi" userId="811318ba-efff-48f6-8df3-5eb24eb48ff9" providerId="ADAL" clId="{46355ADD-139B-4DD5-8E1E-99D75DE562AD}" dt="2023-12-09T01:51:43.239" v="531" actId="26606"/>
          <ac:spMkLst>
            <pc:docMk/>
            <pc:sldMk cId="876729831" sldId="380"/>
            <ac:spMk id="104" creationId="{89CE682E-721B-41C1-8F59-A68EEBC50C56}"/>
          </ac:spMkLst>
        </pc:spChg>
        <pc:spChg chg="mod replId">
          <ac:chgData name="Neethinayagam, Manimozhi" userId="811318ba-efff-48f6-8df3-5eb24eb48ff9" providerId="ADAL" clId="{46355ADD-139B-4DD5-8E1E-99D75DE562AD}" dt="2023-12-09T01:51:43.239" v="531" actId="26606"/>
          <ac:spMkLst>
            <pc:docMk/>
            <pc:sldMk cId="876729831" sldId="380"/>
            <ac:spMk id="105" creationId="{5C9C7739-9AD6-4B85-A486-C92E99CD80AD}"/>
          </ac:spMkLst>
        </pc:spChg>
        <pc:spChg chg="mod replId">
          <ac:chgData name="Neethinayagam, Manimozhi" userId="811318ba-efff-48f6-8df3-5eb24eb48ff9" providerId="ADAL" clId="{46355ADD-139B-4DD5-8E1E-99D75DE562AD}" dt="2023-12-09T01:51:43.239" v="531" actId="26606"/>
          <ac:spMkLst>
            <pc:docMk/>
            <pc:sldMk cId="876729831" sldId="380"/>
            <ac:spMk id="106" creationId="{5C48EE9C-CD0F-4779-9399-65AC7632BC43}"/>
          </ac:spMkLst>
        </pc:spChg>
        <pc:spChg chg="mod replId">
          <ac:chgData name="Neethinayagam, Manimozhi" userId="811318ba-efff-48f6-8df3-5eb24eb48ff9" providerId="ADAL" clId="{46355ADD-139B-4DD5-8E1E-99D75DE562AD}" dt="2023-12-09T01:51:43.239" v="531" actId="26606"/>
          <ac:spMkLst>
            <pc:docMk/>
            <pc:sldMk cId="876729831" sldId="380"/>
            <ac:spMk id="107" creationId="{4D0D1044-849F-4C27-A652-D2910B840212}"/>
          </ac:spMkLst>
        </pc:spChg>
        <pc:spChg chg="mod replId">
          <ac:chgData name="Neethinayagam, Manimozhi" userId="811318ba-efff-48f6-8df3-5eb24eb48ff9" providerId="ADAL" clId="{46355ADD-139B-4DD5-8E1E-99D75DE562AD}" dt="2023-12-09T01:51:43.239" v="531" actId="26606"/>
          <ac:spMkLst>
            <pc:docMk/>
            <pc:sldMk cId="876729831" sldId="380"/>
            <ac:spMk id="108" creationId="{37B7AEAD-E626-4827-B5EF-F9DD361C8834}"/>
          </ac:spMkLst>
        </pc:spChg>
        <pc:spChg chg="mod replId">
          <ac:chgData name="Neethinayagam, Manimozhi" userId="811318ba-efff-48f6-8df3-5eb24eb48ff9" providerId="ADAL" clId="{46355ADD-139B-4DD5-8E1E-99D75DE562AD}" dt="2023-12-09T01:51:43.239" v="531" actId="26606"/>
          <ac:spMkLst>
            <pc:docMk/>
            <pc:sldMk cId="876729831" sldId="380"/>
            <ac:spMk id="109" creationId="{D97C048D-34F0-45AB-9C46-0A797344CB55}"/>
          </ac:spMkLst>
        </pc:spChg>
        <pc:spChg chg="mod replId">
          <ac:chgData name="Neethinayagam, Manimozhi" userId="811318ba-efff-48f6-8df3-5eb24eb48ff9" providerId="ADAL" clId="{46355ADD-139B-4DD5-8E1E-99D75DE562AD}" dt="2023-12-09T01:51:43.239" v="531" actId="26606"/>
          <ac:spMkLst>
            <pc:docMk/>
            <pc:sldMk cId="876729831" sldId="380"/>
            <ac:spMk id="110" creationId="{3D70364F-56BC-43CE-BD82-E6065E8B7FE6}"/>
          </ac:spMkLst>
        </pc:spChg>
        <pc:spChg chg="mod replId">
          <ac:chgData name="Neethinayagam, Manimozhi" userId="811318ba-efff-48f6-8df3-5eb24eb48ff9" providerId="ADAL" clId="{46355ADD-139B-4DD5-8E1E-99D75DE562AD}" dt="2023-12-09T01:51:43.239" v="531" actId="26606"/>
          <ac:spMkLst>
            <pc:docMk/>
            <pc:sldMk cId="876729831" sldId="380"/>
            <ac:spMk id="111" creationId="{F00D1134-DA53-4E46-A37D-77B2B74F8E53}"/>
          </ac:spMkLst>
        </pc:spChg>
        <pc:spChg chg="mod replId">
          <ac:chgData name="Neethinayagam, Manimozhi" userId="811318ba-efff-48f6-8df3-5eb24eb48ff9" providerId="ADAL" clId="{46355ADD-139B-4DD5-8E1E-99D75DE562AD}" dt="2023-12-09T01:51:43.239" v="531" actId="26606"/>
          <ac:spMkLst>
            <pc:docMk/>
            <pc:sldMk cId="876729831" sldId="380"/>
            <ac:spMk id="112" creationId="{9971E03E-2FA8-4F0F-A287-58C7B091909C}"/>
          </ac:spMkLst>
        </pc:spChg>
        <pc:spChg chg="mod replId">
          <ac:chgData name="Neethinayagam, Manimozhi" userId="811318ba-efff-48f6-8df3-5eb24eb48ff9" providerId="ADAL" clId="{46355ADD-139B-4DD5-8E1E-99D75DE562AD}" dt="2023-12-09T01:51:43.239" v="531" actId="26606"/>
          <ac:spMkLst>
            <pc:docMk/>
            <pc:sldMk cId="876729831" sldId="380"/>
            <ac:spMk id="113" creationId="{1139B5CD-D486-4C27-9AD1-9E856E260E8A}"/>
          </ac:spMkLst>
        </pc:spChg>
        <pc:spChg chg="add del">
          <ac:chgData name="Neethinayagam, Manimozhi" userId="811318ba-efff-48f6-8df3-5eb24eb48ff9" providerId="ADAL" clId="{46355ADD-139B-4DD5-8E1E-99D75DE562AD}" dt="2023-12-09T01:51:43.239" v="531" actId="26606"/>
          <ac:spMkLst>
            <pc:docMk/>
            <pc:sldMk cId="876729831" sldId="380"/>
            <ac:spMk id="115" creationId="{30B39A0B-8EDE-FD0B-A3A5-D5FFBF899722}"/>
          </ac:spMkLst>
        </pc:spChg>
        <pc:spChg chg="add del mod replId">
          <ac:chgData name="Neethinayagam, Manimozhi" userId="811318ba-efff-48f6-8df3-5eb24eb48ff9" providerId="ADAL" clId="{46355ADD-139B-4DD5-8E1E-99D75DE562AD}" dt="2023-12-09T01:51:43.691" v="532" actId="26606"/>
          <ac:spMkLst>
            <pc:docMk/>
            <pc:sldMk cId="876729831" sldId="380"/>
            <ac:spMk id="115" creationId="{7930CC7B-1674-4BB1-B36F-D9B325A42446}"/>
          </ac:spMkLst>
        </pc:spChg>
        <pc:spChg chg="add del mod replId">
          <ac:chgData name="Neethinayagam, Manimozhi" userId="811318ba-efff-48f6-8df3-5eb24eb48ff9" providerId="ADAL" clId="{46355ADD-139B-4DD5-8E1E-99D75DE562AD}" dt="2023-12-09T01:51:43.691" v="532" actId="26606"/>
          <ac:spMkLst>
            <pc:docMk/>
            <pc:sldMk cId="876729831" sldId="380"/>
            <ac:spMk id="117" creationId="{05C24618-074C-47D2-A727-57045F7E67B0}"/>
          </ac:spMkLst>
        </pc:spChg>
        <pc:spChg chg="add del">
          <ac:chgData name="Neethinayagam, Manimozhi" userId="811318ba-efff-48f6-8df3-5eb24eb48ff9" providerId="ADAL" clId="{46355ADD-139B-4DD5-8E1E-99D75DE562AD}" dt="2023-12-09T01:51:43.239" v="531" actId="26606"/>
          <ac:spMkLst>
            <pc:docMk/>
            <pc:sldMk cId="876729831" sldId="380"/>
            <ac:spMk id="117" creationId="{49C82678-54C7-3A23-68C0-52985CB59EEF}"/>
          </ac:spMkLst>
        </pc:spChg>
        <pc:spChg chg="add del mod replId">
          <ac:chgData name="Neethinayagam, Manimozhi" userId="811318ba-efff-48f6-8df3-5eb24eb48ff9" providerId="ADAL" clId="{46355ADD-139B-4DD5-8E1E-99D75DE562AD}" dt="2023-12-09T01:51:43.691" v="532" actId="26606"/>
          <ac:spMkLst>
            <pc:docMk/>
            <pc:sldMk cId="876729831" sldId="380"/>
            <ac:spMk id="119" creationId="{3EE1A71F-2664-4E38-A47B-A6F74A66A5BA}"/>
          </ac:spMkLst>
        </pc:spChg>
        <pc:spChg chg="add del">
          <ac:chgData name="Neethinayagam, Manimozhi" userId="811318ba-efff-48f6-8df3-5eb24eb48ff9" providerId="ADAL" clId="{46355ADD-139B-4DD5-8E1E-99D75DE562AD}" dt="2023-12-09T01:51:43.239" v="531" actId="26606"/>
          <ac:spMkLst>
            <pc:docMk/>
            <pc:sldMk cId="876729831" sldId="380"/>
            <ac:spMk id="119" creationId="{4D53B795-E8BE-54DA-1724-92665E20C543}"/>
          </ac:spMkLst>
        </pc:spChg>
        <pc:spChg chg="add del mod replId">
          <ac:chgData name="Neethinayagam, Manimozhi" userId="811318ba-efff-48f6-8df3-5eb24eb48ff9" providerId="ADAL" clId="{46355ADD-139B-4DD5-8E1E-99D75DE562AD}" dt="2023-12-09T01:51:43.691" v="532" actId="26606"/>
          <ac:spMkLst>
            <pc:docMk/>
            <pc:sldMk cId="876729831" sldId="380"/>
            <ac:spMk id="121" creationId="{895A2202-3CDB-4BEB-B357-591207B19CE3}"/>
          </ac:spMkLst>
        </pc:spChg>
        <pc:spChg chg="add del">
          <ac:chgData name="Neethinayagam, Manimozhi" userId="811318ba-efff-48f6-8df3-5eb24eb48ff9" providerId="ADAL" clId="{46355ADD-139B-4DD5-8E1E-99D75DE562AD}" dt="2023-12-09T01:51:43.239" v="531" actId="26606"/>
          <ac:spMkLst>
            <pc:docMk/>
            <pc:sldMk cId="876729831" sldId="380"/>
            <ac:spMk id="121" creationId="{C5737B26-0422-1A78-2A7E-FDD0CBCA1789}"/>
          </ac:spMkLst>
        </pc:spChg>
        <pc:spChg chg="add del">
          <ac:chgData name="Neethinayagam, Manimozhi" userId="811318ba-efff-48f6-8df3-5eb24eb48ff9" providerId="ADAL" clId="{46355ADD-139B-4DD5-8E1E-99D75DE562AD}" dt="2023-12-09T01:51:43.239" v="531" actId="26606"/>
          <ac:spMkLst>
            <pc:docMk/>
            <pc:sldMk cId="876729831" sldId="380"/>
            <ac:spMk id="123" creationId="{20672315-660F-4603-02E4-55935A55458C}"/>
          </ac:spMkLst>
        </pc:spChg>
        <pc:spChg chg="add del mod replId">
          <ac:chgData name="Neethinayagam, Manimozhi" userId="811318ba-efff-48f6-8df3-5eb24eb48ff9" providerId="ADAL" clId="{46355ADD-139B-4DD5-8E1E-99D75DE562AD}" dt="2023-12-09T01:51:43.691" v="532" actId="26606"/>
          <ac:spMkLst>
            <pc:docMk/>
            <pc:sldMk cId="876729831" sldId="380"/>
            <ac:spMk id="123" creationId="{3AD441E9-6D75-456C-B0AE-40B2012E17CA}"/>
          </ac:spMkLst>
        </pc:spChg>
        <pc:spChg chg="add">
          <ac:chgData name="Neethinayagam, Manimozhi" userId="811318ba-efff-48f6-8df3-5eb24eb48ff9" providerId="ADAL" clId="{46355ADD-139B-4DD5-8E1E-99D75DE562AD}" dt="2023-12-09T01:52:44.453" v="541" actId="26606"/>
          <ac:spMkLst>
            <pc:docMk/>
            <pc:sldMk cId="876729831" sldId="380"/>
            <ac:spMk id="139" creationId="{72EA7E7A-2786-4974-974E-596DF241233A}"/>
          </ac:spMkLst>
        </pc:spChg>
        <pc:spChg chg="add">
          <ac:chgData name="Neethinayagam, Manimozhi" userId="811318ba-efff-48f6-8df3-5eb24eb48ff9" providerId="ADAL" clId="{46355ADD-139B-4DD5-8E1E-99D75DE562AD}" dt="2023-12-09T01:52:44.453" v="541" actId="26606"/>
          <ac:spMkLst>
            <pc:docMk/>
            <pc:sldMk cId="876729831" sldId="380"/>
            <ac:spMk id="140" creationId="{172B28B0-DC63-419A-B658-966AC66ADFDD}"/>
          </ac:spMkLst>
        </pc:spChg>
        <pc:spChg chg="add">
          <ac:chgData name="Neethinayagam, Manimozhi" userId="811318ba-efff-48f6-8df3-5eb24eb48ff9" providerId="ADAL" clId="{46355ADD-139B-4DD5-8E1E-99D75DE562AD}" dt="2023-12-09T01:52:44.453" v="541" actId="26606"/>
          <ac:spMkLst>
            <pc:docMk/>
            <pc:sldMk cId="876729831" sldId="380"/>
            <ac:spMk id="141" creationId="{3A3C2D7E-3F2E-404E-9B30-CB12DC972D50}"/>
          </ac:spMkLst>
        </pc:spChg>
        <pc:spChg chg="add">
          <ac:chgData name="Neethinayagam, Manimozhi" userId="811318ba-efff-48f6-8df3-5eb24eb48ff9" providerId="ADAL" clId="{46355ADD-139B-4DD5-8E1E-99D75DE562AD}" dt="2023-12-09T01:52:44.453" v="541" actId="26606"/>
          <ac:spMkLst>
            <pc:docMk/>
            <pc:sldMk cId="876729831" sldId="380"/>
            <ac:spMk id="142" creationId="{F1F7FD00-BF97-4325-B7C2-E451F20840A7}"/>
          </ac:spMkLst>
        </pc:spChg>
        <pc:spChg chg="add">
          <ac:chgData name="Neethinayagam, Manimozhi" userId="811318ba-efff-48f6-8df3-5eb24eb48ff9" providerId="ADAL" clId="{46355ADD-139B-4DD5-8E1E-99D75DE562AD}" dt="2023-12-09T01:52:44.453" v="541" actId="26606"/>
          <ac:spMkLst>
            <pc:docMk/>
            <pc:sldMk cId="876729831" sldId="380"/>
            <ac:spMk id="143" creationId="{179B5294-DA4E-4926-B14A-DD6E07A12F67}"/>
          </ac:spMkLst>
        </pc:spChg>
        <pc:spChg chg="add del mod replId">
          <ac:chgData name="Neethinayagam, Manimozhi" userId="811318ba-efff-48f6-8df3-5eb24eb48ff9" providerId="ADAL" clId="{46355ADD-139B-4DD5-8E1E-99D75DE562AD}" dt="2023-12-09T01:52:44.453" v="541" actId="26606"/>
          <ac:spMkLst>
            <pc:docMk/>
            <pc:sldMk cId="876729831" sldId="380"/>
            <ac:spMk id="144" creationId="{8B74DC40-FC7A-A7C6-7F71-2D290DEB19B6}"/>
          </ac:spMkLst>
        </pc:spChg>
        <pc:spChg chg="add del mod replId">
          <ac:chgData name="Neethinayagam, Manimozhi" userId="811318ba-efff-48f6-8df3-5eb24eb48ff9" providerId="ADAL" clId="{46355ADD-139B-4DD5-8E1E-99D75DE562AD}" dt="2023-12-09T01:52:44.453" v="541" actId="26606"/>
          <ac:spMkLst>
            <pc:docMk/>
            <pc:sldMk cId="876729831" sldId="380"/>
            <ac:spMk id="145" creationId="{B98E5814-69A3-8782-7025-7BDE5C06EB78}"/>
          </ac:spMkLst>
        </pc:spChg>
        <pc:grpChg chg="add del">
          <ac:chgData name="Neethinayagam, Manimozhi" userId="811318ba-efff-48f6-8df3-5eb24eb48ff9" providerId="ADAL" clId="{46355ADD-139B-4DD5-8E1E-99D75DE562AD}" dt="2023-12-09T01:52:30.409" v="539" actId="26606"/>
          <ac:grpSpMkLst>
            <pc:docMk/>
            <pc:sldMk cId="876729831" sldId="380"/>
            <ac:grpSpMk id="10" creationId="{166BF9EE-F7AC-4FA5-AC7E-001B3A642F75}"/>
          </ac:grpSpMkLst>
        </pc:grpChg>
        <pc:grpChg chg="add del">
          <ac:chgData name="Neethinayagam, Manimozhi" userId="811318ba-efff-48f6-8df3-5eb24eb48ff9" providerId="ADAL" clId="{46355ADD-139B-4DD5-8E1E-99D75DE562AD}" dt="2023-12-09T01:52:30.409" v="539" actId="26606"/>
          <ac:grpSpMkLst>
            <pc:docMk/>
            <pc:sldMk cId="876729831" sldId="380"/>
            <ac:grpSpMk id="24" creationId="{E312DBA5-56D8-42B2-BA94-28168C2A6703}"/>
          </ac:grpSpMkLst>
        </pc:grpChg>
        <pc:grpChg chg="add del">
          <ac:chgData name="Neethinayagam, Manimozhi" userId="811318ba-efff-48f6-8df3-5eb24eb48ff9" providerId="ADAL" clId="{46355ADD-139B-4DD5-8E1E-99D75DE562AD}" dt="2023-12-09T01:52:44.453" v="541" actId="26606"/>
          <ac:grpSpMkLst>
            <pc:docMk/>
            <pc:sldMk cId="876729831" sldId="380"/>
            <ac:grpSpMk id="42" creationId="{013C2CBB-FBA9-4601-A756-927997BF9E0D}"/>
          </ac:grpSpMkLst>
        </pc:grpChg>
        <pc:grpChg chg="add del">
          <ac:chgData name="Neethinayagam, Manimozhi" userId="811318ba-efff-48f6-8df3-5eb24eb48ff9" providerId="ADAL" clId="{46355ADD-139B-4DD5-8E1E-99D75DE562AD}" dt="2023-12-09T01:52:44.453" v="541" actId="26606"/>
          <ac:grpSpMkLst>
            <pc:docMk/>
            <pc:sldMk cId="876729831" sldId="380"/>
            <ac:grpSpMk id="43" creationId="{1A54B10D-23ED-48C3-B878-DB4D22D70CC5}"/>
          </ac:grpSpMkLst>
        </pc:grpChg>
        <pc:grpChg chg="add del">
          <ac:chgData name="Neethinayagam, Manimozhi" userId="811318ba-efff-48f6-8df3-5eb24eb48ff9" providerId="ADAL" clId="{46355ADD-139B-4DD5-8E1E-99D75DE562AD}" dt="2023-12-09T01:51:47.113" v="537" actId="26606"/>
          <ac:grpSpMkLst>
            <pc:docMk/>
            <pc:sldMk cId="876729831" sldId="380"/>
            <ac:grpSpMk id="45" creationId="{013C2CBB-FBA9-4601-A756-927997BF9E0D}"/>
          </ac:grpSpMkLst>
        </pc:grpChg>
        <pc:grpChg chg="add del">
          <ac:chgData name="Neethinayagam, Manimozhi" userId="811318ba-efff-48f6-8df3-5eb24eb48ff9" providerId="ADAL" clId="{46355ADD-139B-4DD5-8E1E-99D75DE562AD}" dt="2023-12-09T01:51:47.113" v="537" actId="26606"/>
          <ac:grpSpMkLst>
            <pc:docMk/>
            <pc:sldMk cId="876729831" sldId="380"/>
            <ac:grpSpMk id="59" creationId="{1A54B10D-23ED-48C3-B878-DB4D22D70CC5}"/>
          </ac:grpSpMkLst>
        </pc:grpChg>
        <pc:grpChg chg="add">
          <ac:chgData name="Neethinayagam, Manimozhi" userId="811318ba-efff-48f6-8df3-5eb24eb48ff9" providerId="ADAL" clId="{46355ADD-139B-4DD5-8E1E-99D75DE562AD}" dt="2023-12-09T01:52:44.453" v="541" actId="26606"/>
          <ac:grpSpMkLst>
            <pc:docMk/>
            <pc:sldMk cId="876729831" sldId="380"/>
            <ac:grpSpMk id="80" creationId="{013C2CBB-FBA9-4601-A756-927997BF9E0D}"/>
          </ac:grpSpMkLst>
        </pc:grpChg>
        <pc:grpChg chg="add del">
          <ac:chgData name="Neethinayagam, Manimozhi" userId="811318ba-efff-48f6-8df3-5eb24eb48ff9" providerId="ADAL" clId="{46355ADD-139B-4DD5-8E1E-99D75DE562AD}" dt="2023-12-09T01:51:43.239" v="531" actId="26606"/>
          <ac:grpSpMkLst>
            <pc:docMk/>
            <pc:sldMk cId="876729831" sldId="380"/>
            <ac:grpSpMk id="87" creationId="{51BF32CB-B220-4C0B-EEB1-9B06A9F5B471}"/>
          </ac:grpSpMkLst>
        </pc:grpChg>
        <pc:grpChg chg="add del mod replId">
          <ac:chgData name="Neethinayagam, Manimozhi" userId="811318ba-efff-48f6-8df3-5eb24eb48ff9" providerId="ADAL" clId="{46355ADD-139B-4DD5-8E1E-99D75DE562AD}" dt="2023-12-09T01:51:43.691" v="532" actId="26606"/>
          <ac:grpSpMkLst>
            <pc:docMk/>
            <pc:sldMk cId="876729831" sldId="380"/>
            <ac:grpSpMk id="87" creationId="{62F0D7F1-3AA3-41FE-962C-5DB0B5A9B079}"/>
          </ac:grpSpMkLst>
        </pc:grpChg>
        <pc:grpChg chg="add del">
          <ac:chgData name="Neethinayagam, Manimozhi" userId="811318ba-efff-48f6-8df3-5eb24eb48ff9" providerId="ADAL" clId="{46355ADD-139B-4DD5-8E1E-99D75DE562AD}" dt="2023-12-09T01:51:43.239" v="531" actId="26606"/>
          <ac:grpSpMkLst>
            <pc:docMk/>
            <pc:sldMk cId="876729831" sldId="380"/>
            <ac:grpSpMk id="101" creationId="{DD9245A4-496F-658C-A886-97857ECF96C2}"/>
          </ac:grpSpMkLst>
        </pc:grpChg>
        <pc:grpChg chg="add del mod replId">
          <ac:chgData name="Neethinayagam, Manimozhi" userId="811318ba-efff-48f6-8df3-5eb24eb48ff9" providerId="ADAL" clId="{46355ADD-139B-4DD5-8E1E-99D75DE562AD}" dt="2023-12-09T01:51:43.691" v="532" actId="26606"/>
          <ac:grpSpMkLst>
            <pc:docMk/>
            <pc:sldMk cId="876729831" sldId="380"/>
            <ac:grpSpMk id="101" creationId="{FA955F5D-8B25-4A69-9A86-1963D8A5C547}"/>
          </ac:grpSpMkLst>
        </pc:grpChg>
        <pc:grpChg chg="add">
          <ac:chgData name="Neethinayagam, Manimozhi" userId="811318ba-efff-48f6-8df3-5eb24eb48ff9" providerId="ADAL" clId="{46355ADD-139B-4DD5-8E1E-99D75DE562AD}" dt="2023-12-09T01:52:44.453" v="541" actId="26606"/>
          <ac:grpSpMkLst>
            <pc:docMk/>
            <pc:sldMk cId="876729831" sldId="380"/>
            <ac:grpSpMk id="127" creationId="{1A54B10D-23ED-48C3-B878-DB4D22D70CC5}"/>
          </ac:grpSpMkLst>
        </pc:grpChg>
        <pc:graphicFrameChg chg="add del mod replId">
          <ac:chgData name="Neethinayagam, Manimozhi" userId="811318ba-efff-48f6-8df3-5eb24eb48ff9" providerId="ADAL" clId="{46355ADD-139B-4DD5-8E1E-99D75DE562AD}" dt="2023-12-09T01:51:43.691" v="532" actId="26606"/>
          <ac:graphicFrameMkLst>
            <pc:docMk/>
            <pc:sldMk cId="876729831" sldId="380"/>
            <ac:graphicFrameMk id="83" creationId="{5855CC54-A53F-B15F-0068-6BCD491DA990}"/>
          </ac:graphicFrameMkLst>
        </pc:graphicFrameChg>
        <pc:graphicFrameChg chg="add del">
          <ac:chgData name="Neethinayagam, Manimozhi" userId="811318ba-efff-48f6-8df3-5eb24eb48ff9" providerId="ADAL" clId="{46355ADD-139B-4DD5-8E1E-99D75DE562AD}" dt="2023-12-09T01:51:43.239" v="531" actId="26606"/>
          <ac:graphicFrameMkLst>
            <pc:docMk/>
            <pc:sldMk cId="876729831" sldId="380"/>
            <ac:graphicFrameMk id="83" creationId="{BB45D0DC-0B4C-4C82-AA41-8AAEB4A18236}"/>
          </ac:graphicFrameMkLst>
        </pc:graphicFrameChg>
        <pc:picChg chg="add del">
          <ac:chgData name="Neethinayagam, Manimozhi" userId="811318ba-efff-48f6-8df3-5eb24eb48ff9" providerId="ADAL" clId="{46355ADD-139B-4DD5-8E1E-99D75DE562AD}" dt="2023-12-07T06:36:29.075" v="383" actId="478"/>
          <ac:picMkLst>
            <pc:docMk/>
            <pc:sldMk cId="876729831" sldId="380"/>
            <ac:picMk id="6" creationId="{F6511695-448F-CAD4-C9BC-2FFAAB32B818}"/>
          </ac:picMkLst>
        </pc:picChg>
        <pc:picChg chg="add del mod">
          <ac:chgData name="Neethinayagam, Manimozhi" userId="811318ba-efff-48f6-8df3-5eb24eb48ff9" providerId="ADAL" clId="{46355ADD-139B-4DD5-8E1E-99D75DE562AD}" dt="2023-12-07T02:41:40.900" v="16" actId="931"/>
          <ac:picMkLst>
            <pc:docMk/>
            <pc:sldMk cId="876729831" sldId="380"/>
            <ac:picMk id="7" creationId="{DC80FA39-1A10-9EB2-A4DD-DFD65951E4FB}"/>
          </ac:picMkLst>
        </pc:picChg>
      </pc:sldChg>
      <pc:sldChg chg="addSp delSp modSp del mod setBg">
        <pc:chgData name="Neethinayagam, Manimozhi" userId="811318ba-efff-48f6-8df3-5eb24eb48ff9" providerId="ADAL" clId="{46355ADD-139B-4DD5-8E1E-99D75DE562AD}" dt="2023-12-09T21:28:41.063" v="674" actId="2696"/>
        <pc:sldMkLst>
          <pc:docMk/>
          <pc:sldMk cId="1376706765" sldId="382"/>
        </pc:sldMkLst>
        <pc:spChg chg="mod">
          <ac:chgData name="Neethinayagam, Manimozhi" userId="811318ba-efff-48f6-8df3-5eb24eb48ff9" providerId="ADAL" clId="{46355ADD-139B-4DD5-8E1E-99D75DE562AD}" dt="2023-12-07T05:59:33.945" v="252" actId="255"/>
          <ac:spMkLst>
            <pc:docMk/>
            <pc:sldMk cId="1376706765" sldId="382"/>
            <ac:spMk id="2" creationId="{3A6D67BE-B026-1F48-8512-45DC759CD8AE}"/>
          </ac:spMkLst>
        </pc:spChg>
        <pc:spChg chg="del">
          <ac:chgData name="Neethinayagam, Manimozhi" userId="811318ba-efff-48f6-8df3-5eb24eb48ff9" providerId="ADAL" clId="{46355ADD-139B-4DD5-8E1E-99D75DE562AD}" dt="2023-12-07T05:43:46.349" v="91" actId="478"/>
          <ac:spMkLst>
            <pc:docMk/>
            <pc:sldMk cId="1376706765" sldId="382"/>
            <ac:spMk id="3" creationId="{FF7FA47D-FD90-943F-AB0C-D1A2CC3586DB}"/>
          </ac:spMkLst>
        </pc:spChg>
        <pc:spChg chg="add del mod">
          <ac:chgData name="Neethinayagam, Manimozhi" userId="811318ba-efff-48f6-8df3-5eb24eb48ff9" providerId="ADAL" clId="{46355ADD-139B-4DD5-8E1E-99D75DE562AD}" dt="2023-12-07T05:49:45.608" v="153" actId="478"/>
          <ac:spMkLst>
            <pc:docMk/>
            <pc:sldMk cId="1376706765" sldId="382"/>
            <ac:spMk id="4" creationId="{98C3AF59-9CE7-4CE6-C397-FFB5DBD78F4E}"/>
          </ac:spMkLst>
        </pc:spChg>
        <pc:spChg chg="mod">
          <ac:chgData name="Neethinayagam, Manimozhi" userId="811318ba-efff-48f6-8df3-5eb24eb48ff9" providerId="ADAL" clId="{46355ADD-139B-4DD5-8E1E-99D75DE562AD}" dt="2023-12-07T05:50:39.854" v="161" actId="14100"/>
          <ac:spMkLst>
            <pc:docMk/>
            <pc:sldMk cId="1376706765" sldId="382"/>
            <ac:spMk id="5" creationId="{AA5C3CFB-D853-978B-6688-1A361A5D690D}"/>
          </ac:spMkLst>
        </pc:spChg>
        <pc:spChg chg="mod">
          <ac:chgData name="Neethinayagam, Manimozhi" userId="811318ba-efff-48f6-8df3-5eb24eb48ff9" providerId="ADAL" clId="{46355ADD-139B-4DD5-8E1E-99D75DE562AD}" dt="2023-12-07T05:51:02.013" v="167" actId="14100"/>
          <ac:spMkLst>
            <pc:docMk/>
            <pc:sldMk cId="1376706765" sldId="382"/>
            <ac:spMk id="6" creationId="{1559DD27-4FCB-2F22-0412-F235D0699C31}"/>
          </ac:spMkLst>
        </pc:spChg>
        <pc:spChg chg="mod">
          <ac:chgData name="Neethinayagam, Manimozhi" userId="811318ba-efff-48f6-8df3-5eb24eb48ff9" providerId="ADAL" clId="{46355ADD-139B-4DD5-8E1E-99D75DE562AD}" dt="2023-12-09T21:21:08.251" v="632" actId="1076"/>
          <ac:spMkLst>
            <pc:docMk/>
            <pc:sldMk cId="1376706765" sldId="382"/>
            <ac:spMk id="7" creationId="{4621E2C0-775D-81A7-EA2E-E3DAC45405B2}"/>
          </ac:spMkLst>
        </pc:spChg>
        <pc:spChg chg="add mod">
          <ac:chgData name="Neethinayagam, Manimozhi" userId="811318ba-efff-48f6-8df3-5eb24eb48ff9" providerId="ADAL" clId="{46355ADD-139B-4DD5-8E1E-99D75DE562AD}" dt="2023-12-09T21:26:44.749" v="652" actId="1076"/>
          <ac:spMkLst>
            <pc:docMk/>
            <pc:sldMk cId="1376706765" sldId="382"/>
            <ac:spMk id="8" creationId="{4E316857-20C2-A01C-442F-EA38F21B206C}"/>
          </ac:spMkLst>
        </pc:spChg>
        <pc:spChg chg="del mod">
          <ac:chgData name="Neethinayagam, Manimozhi" userId="811318ba-efff-48f6-8df3-5eb24eb48ff9" providerId="ADAL" clId="{46355ADD-139B-4DD5-8E1E-99D75DE562AD}" dt="2023-12-07T05:49:20.516" v="147"/>
          <ac:spMkLst>
            <pc:docMk/>
            <pc:sldMk cId="1376706765" sldId="382"/>
            <ac:spMk id="20" creationId="{D32DDF84-DF3E-9DBB-67F6-123251884EE5}"/>
          </ac:spMkLst>
        </pc:spChg>
        <pc:spChg chg="mod">
          <ac:chgData name="Neethinayagam, Manimozhi" userId="811318ba-efff-48f6-8df3-5eb24eb48ff9" providerId="ADAL" clId="{46355ADD-139B-4DD5-8E1E-99D75DE562AD}" dt="2023-12-07T05:58:37.906" v="243" actId="1076"/>
          <ac:spMkLst>
            <pc:docMk/>
            <pc:sldMk cId="1376706765" sldId="382"/>
            <ac:spMk id="21" creationId="{610B3F0F-637F-BBEC-B050-71F3B5F80724}"/>
          </ac:spMkLst>
        </pc:spChg>
        <pc:spChg chg="mod">
          <ac:chgData name="Neethinayagam, Manimozhi" userId="811318ba-efff-48f6-8df3-5eb24eb48ff9" providerId="ADAL" clId="{46355ADD-139B-4DD5-8E1E-99D75DE562AD}" dt="2023-12-07T06:09:53.558" v="268" actId="1076"/>
          <ac:spMkLst>
            <pc:docMk/>
            <pc:sldMk cId="1376706765" sldId="382"/>
            <ac:spMk id="22" creationId="{6F769E73-A82C-1A16-49AC-EDA4F69F34F6}"/>
          </ac:spMkLst>
        </pc:spChg>
        <pc:spChg chg="add del">
          <ac:chgData name="Neethinayagam, Manimozhi" userId="811318ba-efff-48f6-8df3-5eb24eb48ff9" providerId="ADAL" clId="{46355ADD-139B-4DD5-8E1E-99D75DE562AD}" dt="2023-12-07T05:49:42.958" v="151" actId="26606"/>
          <ac:spMkLst>
            <pc:docMk/>
            <pc:sldMk cId="1376706765" sldId="382"/>
            <ac:spMk id="26" creationId="{7930CC7B-1674-4BB1-B36F-D9B325A42446}"/>
          </ac:spMkLst>
        </pc:spChg>
        <pc:spChg chg="add del">
          <ac:chgData name="Neethinayagam, Manimozhi" userId="811318ba-efff-48f6-8df3-5eb24eb48ff9" providerId="ADAL" clId="{46355ADD-139B-4DD5-8E1E-99D75DE562AD}" dt="2023-12-07T05:49:42.958" v="151" actId="26606"/>
          <ac:spMkLst>
            <pc:docMk/>
            <pc:sldMk cId="1376706765" sldId="382"/>
            <ac:spMk id="40" creationId="{05C24618-074C-47D2-A727-57045F7E67B0}"/>
          </ac:spMkLst>
        </pc:spChg>
        <pc:spChg chg="add del">
          <ac:chgData name="Neethinayagam, Manimozhi" userId="811318ba-efff-48f6-8df3-5eb24eb48ff9" providerId="ADAL" clId="{46355ADD-139B-4DD5-8E1E-99D75DE562AD}" dt="2023-12-07T05:49:42.958" v="151" actId="26606"/>
          <ac:spMkLst>
            <pc:docMk/>
            <pc:sldMk cId="1376706765" sldId="382"/>
            <ac:spMk id="54" creationId="{3EE1A71F-2664-4E38-A47B-A6F74A66A5BA}"/>
          </ac:spMkLst>
        </pc:spChg>
        <pc:spChg chg="add del">
          <ac:chgData name="Neethinayagam, Manimozhi" userId="811318ba-efff-48f6-8df3-5eb24eb48ff9" providerId="ADAL" clId="{46355ADD-139B-4DD5-8E1E-99D75DE562AD}" dt="2023-12-07T05:48:58.541" v="145" actId="26606"/>
          <ac:spMkLst>
            <pc:docMk/>
            <pc:sldMk cId="1376706765" sldId="382"/>
            <ac:spMk id="55" creationId="{7930CC7B-1674-4BB1-B36F-D9B325A42446}"/>
          </ac:spMkLst>
        </pc:spChg>
        <pc:spChg chg="add del">
          <ac:chgData name="Neethinayagam, Manimozhi" userId="811318ba-efff-48f6-8df3-5eb24eb48ff9" providerId="ADAL" clId="{46355ADD-139B-4DD5-8E1E-99D75DE562AD}" dt="2023-12-07T05:49:42.958" v="151" actId="26606"/>
          <ac:spMkLst>
            <pc:docMk/>
            <pc:sldMk cId="1376706765" sldId="382"/>
            <ac:spMk id="56" creationId="{895A2202-3CDB-4BEB-B357-591207B19CE3}"/>
          </ac:spMkLst>
        </pc:spChg>
        <pc:spChg chg="add del">
          <ac:chgData name="Neethinayagam, Manimozhi" userId="811318ba-efff-48f6-8df3-5eb24eb48ff9" providerId="ADAL" clId="{46355ADD-139B-4DD5-8E1E-99D75DE562AD}" dt="2023-12-07T05:48:58.541" v="145" actId="26606"/>
          <ac:spMkLst>
            <pc:docMk/>
            <pc:sldMk cId="1376706765" sldId="382"/>
            <ac:spMk id="57" creationId="{05C24618-074C-47D2-A727-57045F7E67B0}"/>
          </ac:spMkLst>
        </pc:spChg>
        <pc:spChg chg="add del">
          <ac:chgData name="Neethinayagam, Manimozhi" userId="811318ba-efff-48f6-8df3-5eb24eb48ff9" providerId="ADAL" clId="{46355ADD-139B-4DD5-8E1E-99D75DE562AD}" dt="2023-12-07T05:49:42.958" v="151" actId="26606"/>
          <ac:spMkLst>
            <pc:docMk/>
            <pc:sldMk cId="1376706765" sldId="382"/>
            <ac:spMk id="58" creationId="{3AD441E9-6D75-456C-B0AE-40B2012E17CA}"/>
          </ac:spMkLst>
        </pc:spChg>
        <pc:spChg chg="add del">
          <ac:chgData name="Neethinayagam, Manimozhi" userId="811318ba-efff-48f6-8df3-5eb24eb48ff9" providerId="ADAL" clId="{46355ADD-139B-4DD5-8E1E-99D75DE562AD}" dt="2023-12-07T05:48:58.541" v="145" actId="26606"/>
          <ac:spMkLst>
            <pc:docMk/>
            <pc:sldMk cId="1376706765" sldId="382"/>
            <ac:spMk id="59" creationId="{3EE1A71F-2664-4E38-A47B-A6F74A66A5BA}"/>
          </ac:spMkLst>
        </pc:spChg>
        <pc:spChg chg="add del">
          <ac:chgData name="Neethinayagam, Manimozhi" userId="811318ba-efff-48f6-8df3-5eb24eb48ff9" providerId="ADAL" clId="{46355ADD-139B-4DD5-8E1E-99D75DE562AD}" dt="2023-12-07T05:48:58.541" v="145" actId="26606"/>
          <ac:spMkLst>
            <pc:docMk/>
            <pc:sldMk cId="1376706765" sldId="382"/>
            <ac:spMk id="61" creationId="{895A2202-3CDB-4BEB-B357-591207B19CE3}"/>
          </ac:spMkLst>
        </pc:spChg>
        <pc:spChg chg="add del">
          <ac:chgData name="Neethinayagam, Manimozhi" userId="811318ba-efff-48f6-8df3-5eb24eb48ff9" providerId="ADAL" clId="{46355ADD-139B-4DD5-8E1E-99D75DE562AD}" dt="2023-12-07T05:48:58.541" v="145" actId="26606"/>
          <ac:spMkLst>
            <pc:docMk/>
            <pc:sldMk cId="1376706765" sldId="382"/>
            <ac:spMk id="63" creationId="{3AD441E9-6D75-456C-B0AE-40B2012E17CA}"/>
          </ac:spMkLst>
        </pc:spChg>
        <pc:spChg chg="add">
          <ac:chgData name="Neethinayagam, Manimozhi" userId="811318ba-efff-48f6-8df3-5eb24eb48ff9" providerId="ADAL" clId="{46355ADD-139B-4DD5-8E1E-99D75DE562AD}" dt="2023-12-07T05:49:42.981" v="152" actId="26606"/>
          <ac:spMkLst>
            <pc:docMk/>
            <pc:sldMk cId="1376706765" sldId="382"/>
            <ac:spMk id="64" creationId="{7930CC7B-1674-4BB1-B36F-D9B325A42446}"/>
          </ac:spMkLst>
        </pc:spChg>
        <pc:spChg chg="add">
          <ac:chgData name="Neethinayagam, Manimozhi" userId="811318ba-efff-48f6-8df3-5eb24eb48ff9" providerId="ADAL" clId="{46355ADD-139B-4DD5-8E1E-99D75DE562AD}" dt="2023-12-07T05:49:42.981" v="152" actId="26606"/>
          <ac:spMkLst>
            <pc:docMk/>
            <pc:sldMk cId="1376706765" sldId="382"/>
            <ac:spMk id="65" creationId="{05C24618-074C-47D2-A727-57045F7E67B0}"/>
          </ac:spMkLst>
        </pc:spChg>
        <pc:spChg chg="add">
          <ac:chgData name="Neethinayagam, Manimozhi" userId="811318ba-efff-48f6-8df3-5eb24eb48ff9" providerId="ADAL" clId="{46355ADD-139B-4DD5-8E1E-99D75DE562AD}" dt="2023-12-07T05:49:42.981" v="152" actId="26606"/>
          <ac:spMkLst>
            <pc:docMk/>
            <pc:sldMk cId="1376706765" sldId="382"/>
            <ac:spMk id="66" creationId="{C8C9F670-D457-4F9E-BDA1-B6468C7782EB}"/>
          </ac:spMkLst>
        </pc:spChg>
        <pc:spChg chg="add">
          <ac:chgData name="Neethinayagam, Manimozhi" userId="811318ba-efff-48f6-8df3-5eb24eb48ff9" providerId="ADAL" clId="{46355ADD-139B-4DD5-8E1E-99D75DE562AD}" dt="2023-12-07T05:49:42.981" v="152" actId="26606"/>
          <ac:spMkLst>
            <pc:docMk/>
            <pc:sldMk cId="1376706765" sldId="382"/>
            <ac:spMk id="67" creationId="{240E2333-C7BB-42CB-A674-0BE0C8ED7B26}"/>
          </ac:spMkLst>
        </pc:spChg>
        <pc:spChg chg="add">
          <ac:chgData name="Neethinayagam, Manimozhi" userId="811318ba-efff-48f6-8df3-5eb24eb48ff9" providerId="ADAL" clId="{46355ADD-139B-4DD5-8E1E-99D75DE562AD}" dt="2023-12-07T05:49:42.981" v="152" actId="26606"/>
          <ac:spMkLst>
            <pc:docMk/>
            <pc:sldMk cId="1376706765" sldId="382"/>
            <ac:spMk id="68" creationId="{6CADF7DA-72EF-4990-9F27-D443BAF7D83E}"/>
          </ac:spMkLst>
        </pc:spChg>
        <pc:grpChg chg="add del">
          <ac:chgData name="Neethinayagam, Manimozhi" userId="811318ba-efff-48f6-8df3-5eb24eb48ff9" providerId="ADAL" clId="{46355ADD-139B-4DD5-8E1E-99D75DE562AD}" dt="2023-12-07T05:49:42.958" v="151" actId="26606"/>
          <ac:grpSpMkLst>
            <pc:docMk/>
            <pc:sldMk cId="1376706765" sldId="382"/>
            <ac:grpSpMk id="24" creationId="{62F0D7F1-3AA3-41FE-962C-5DB0B5A9B079}"/>
          </ac:grpSpMkLst>
        </pc:grpChg>
        <pc:grpChg chg="add del">
          <ac:chgData name="Neethinayagam, Manimozhi" userId="811318ba-efff-48f6-8df3-5eb24eb48ff9" providerId="ADAL" clId="{46355ADD-139B-4DD5-8E1E-99D75DE562AD}" dt="2023-12-07T05:49:42.958" v="151" actId="26606"/>
          <ac:grpSpMkLst>
            <pc:docMk/>
            <pc:sldMk cId="1376706765" sldId="382"/>
            <ac:grpSpMk id="25" creationId="{FA955F5D-8B25-4A69-9A86-1963D8A5C547}"/>
          </ac:grpSpMkLst>
        </pc:grpChg>
        <pc:grpChg chg="add del">
          <ac:chgData name="Neethinayagam, Manimozhi" userId="811318ba-efff-48f6-8df3-5eb24eb48ff9" providerId="ADAL" clId="{46355ADD-139B-4DD5-8E1E-99D75DE562AD}" dt="2023-12-07T05:48:58.541" v="145" actId="26606"/>
          <ac:grpSpMkLst>
            <pc:docMk/>
            <pc:sldMk cId="1376706765" sldId="382"/>
            <ac:grpSpMk id="27" creationId="{62F0D7F1-3AA3-41FE-962C-5DB0B5A9B079}"/>
          </ac:grpSpMkLst>
        </pc:grpChg>
        <pc:grpChg chg="add del">
          <ac:chgData name="Neethinayagam, Manimozhi" userId="811318ba-efff-48f6-8df3-5eb24eb48ff9" providerId="ADAL" clId="{46355ADD-139B-4DD5-8E1E-99D75DE562AD}" dt="2023-12-07T05:48:58.541" v="145" actId="26606"/>
          <ac:grpSpMkLst>
            <pc:docMk/>
            <pc:sldMk cId="1376706765" sldId="382"/>
            <ac:grpSpMk id="41" creationId="{FA955F5D-8B25-4A69-9A86-1963D8A5C547}"/>
          </ac:grpSpMkLst>
        </pc:grpChg>
        <pc:grpChg chg="add">
          <ac:chgData name="Neethinayagam, Manimozhi" userId="811318ba-efff-48f6-8df3-5eb24eb48ff9" providerId="ADAL" clId="{46355ADD-139B-4DD5-8E1E-99D75DE562AD}" dt="2023-12-07T05:49:42.981" v="152" actId="26606"/>
          <ac:grpSpMkLst>
            <pc:docMk/>
            <pc:sldMk cId="1376706765" sldId="382"/>
            <ac:grpSpMk id="60" creationId="{62F0D7F1-3AA3-41FE-962C-5DB0B5A9B079}"/>
          </ac:grpSpMkLst>
        </pc:grpChg>
        <pc:grpChg chg="add">
          <ac:chgData name="Neethinayagam, Manimozhi" userId="811318ba-efff-48f6-8df3-5eb24eb48ff9" providerId="ADAL" clId="{46355ADD-139B-4DD5-8E1E-99D75DE562AD}" dt="2023-12-07T05:49:42.981" v="152" actId="26606"/>
          <ac:grpSpMkLst>
            <pc:docMk/>
            <pc:sldMk cId="1376706765" sldId="382"/>
            <ac:grpSpMk id="62" creationId="{FA955F5D-8B25-4A69-9A86-1963D8A5C547}"/>
          </ac:grpSpMkLst>
        </pc:grpChg>
      </pc:sldChg>
      <pc:sldChg chg="addSp delSp modSp add del mod setBg">
        <pc:chgData name="Neethinayagam, Manimozhi" userId="811318ba-efff-48f6-8df3-5eb24eb48ff9" providerId="ADAL" clId="{46355ADD-139B-4DD5-8E1E-99D75DE562AD}" dt="2023-12-11T01:08:35.149" v="800" actId="2696"/>
        <pc:sldMkLst>
          <pc:docMk/>
          <pc:sldMk cId="3733665254" sldId="390"/>
        </pc:sldMkLst>
        <pc:spChg chg="add del mod replId">
          <ac:chgData name="Neethinayagam, Manimozhi" userId="811318ba-efff-48f6-8df3-5eb24eb48ff9" providerId="ADAL" clId="{46355ADD-139B-4DD5-8E1E-99D75DE562AD}" dt="2023-12-11T01:08:06.451" v="792" actId="26606"/>
          <ac:spMkLst>
            <pc:docMk/>
            <pc:sldMk cId="3733665254" sldId="390"/>
            <ac:spMk id="4" creationId="{20377708-F5FD-8CD0-71A4-828278445FF9}"/>
          </ac:spMkLst>
        </pc:spChg>
        <pc:spChg chg="add del">
          <ac:chgData name="Neethinayagam, Manimozhi" userId="811318ba-efff-48f6-8df3-5eb24eb48ff9" providerId="ADAL" clId="{46355ADD-139B-4DD5-8E1E-99D75DE562AD}" dt="2023-12-11T01:08:06.451" v="792" actId="26606"/>
          <ac:spMkLst>
            <pc:docMk/>
            <pc:sldMk cId="3733665254" sldId="390"/>
            <ac:spMk id="4" creationId="{EC66844C-DAD4-2CF8-7A77-CA24D9495FB3}"/>
          </ac:spMkLst>
        </pc:spChg>
        <pc:spChg chg="del">
          <ac:chgData name="Neethinayagam, Manimozhi" userId="811318ba-efff-48f6-8df3-5eb24eb48ff9" providerId="ADAL" clId="{46355ADD-139B-4DD5-8E1E-99D75DE562AD}" dt="2023-12-07T02:48:01.444" v="46" actId="478"/>
          <ac:spMkLst>
            <pc:docMk/>
            <pc:sldMk cId="3733665254" sldId="390"/>
            <ac:spMk id="7" creationId="{96A50566-A544-45FD-3EA5-98A56BFA4435}"/>
          </ac:spMkLst>
        </pc:spChg>
        <pc:spChg chg="del mod">
          <ac:chgData name="Neethinayagam, Manimozhi" userId="811318ba-efff-48f6-8df3-5eb24eb48ff9" providerId="ADAL" clId="{46355ADD-139B-4DD5-8E1E-99D75DE562AD}" dt="2023-12-07T05:47:23.082" v="133" actId="478"/>
          <ac:spMkLst>
            <pc:docMk/>
            <pc:sldMk cId="3733665254" sldId="390"/>
            <ac:spMk id="8" creationId="{FF15EB22-D187-64BD-D2F1-25063327CD68}"/>
          </ac:spMkLst>
        </pc:spChg>
        <pc:spChg chg="add del">
          <ac:chgData name="Neethinayagam, Manimozhi" userId="811318ba-efff-48f6-8df3-5eb24eb48ff9" providerId="ADAL" clId="{46355ADD-139B-4DD5-8E1E-99D75DE562AD}" dt="2023-12-11T01:08:06.451" v="792" actId="26606"/>
          <ac:spMkLst>
            <pc:docMk/>
            <pc:sldMk cId="3733665254" sldId="390"/>
            <ac:spMk id="9" creationId="{6E142C20-01B2-42EB-011B-2EFF900F342B}"/>
          </ac:spMkLst>
        </pc:spChg>
        <pc:spChg chg="add del mod replId">
          <ac:chgData name="Neethinayagam, Manimozhi" userId="811318ba-efff-48f6-8df3-5eb24eb48ff9" providerId="ADAL" clId="{46355ADD-139B-4DD5-8E1E-99D75DE562AD}" dt="2023-12-11T01:08:06.451" v="792" actId="26606"/>
          <ac:spMkLst>
            <pc:docMk/>
            <pc:sldMk cId="3733665254" sldId="390"/>
            <ac:spMk id="9" creationId="{90F35319-B7A0-5D9D-7E27-3E91C7C22425}"/>
          </ac:spMkLst>
        </pc:spChg>
        <pc:spChg chg="add">
          <ac:chgData name="Neethinayagam, Manimozhi" userId="811318ba-efff-48f6-8df3-5eb24eb48ff9" providerId="ADAL" clId="{46355ADD-139B-4DD5-8E1E-99D75DE562AD}" dt="2023-12-09T21:19:28.233" v="627" actId="26606"/>
          <ac:spMkLst>
            <pc:docMk/>
            <pc:sldMk cId="3733665254" sldId="390"/>
            <ac:spMk id="15" creationId="{5ECA07DA-4B84-9404-89AF-D9120681B9C2}"/>
          </ac:spMkLst>
        </pc:spChg>
        <pc:spChg chg="add">
          <ac:chgData name="Neethinayagam, Manimozhi" userId="811318ba-efff-48f6-8df3-5eb24eb48ff9" providerId="ADAL" clId="{46355ADD-139B-4DD5-8E1E-99D75DE562AD}" dt="2023-12-09T21:19:28.233" v="627" actId="26606"/>
          <ac:spMkLst>
            <pc:docMk/>
            <pc:sldMk cId="3733665254" sldId="390"/>
            <ac:spMk id="29" creationId="{19C02F80-0F41-944D-F2D9-C339523BB9C1}"/>
          </ac:spMkLst>
        </pc:spChg>
        <pc:spChg chg="add">
          <ac:chgData name="Neethinayagam, Manimozhi" userId="811318ba-efff-48f6-8df3-5eb24eb48ff9" providerId="ADAL" clId="{46355ADD-139B-4DD5-8E1E-99D75DE562AD}" dt="2023-12-09T21:19:28.233" v="627" actId="26606"/>
          <ac:spMkLst>
            <pc:docMk/>
            <pc:sldMk cId="3733665254" sldId="390"/>
            <ac:spMk id="43" creationId="{AFC6C740-CF7A-116D-4E23-B683A6B0E6F6}"/>
          </ac:spMkLst>
        </pc:spChg>
        <pc:spChg chg="add del">
          <ac:chgData name="Neethinayagam, Manimozhi" userId="811318ba-efff-48f6-8df3-5eb24eb48ff9" providerId="ADAL" clId="{46355ADD-139B-4DD5-8E1E-99D75DE562AD}" dt="2023-12-07T05:46:51.950" v="122" actId="26606"/>
          <ac:spMkLst>
            <pc:docMk/>
            <pc:sldMk cId="3733665254" sldId="390"/>
            <ac:spMk id="44" creationId="{7930CC7B-1674-4BB1-B36F-D9B325A42446}"/>
          </ac:spMkLst>
        </pc:spChg>
        <pc:spChg chg="add">
          <ac:chgData name="Neethinayagam, Manimozhi" userId="811318ba-efff-48f6-8df3-5eb24eb48ff9" providerId="ADAL" clId="{46355ADD-139B-4DD5-8E1E-99D75DE562AD}" dt="2023-12-09T21:19:28.233" v="627" actId="26606"/>
          <ac:spMkLst>
            <pc:docMk/>
            <pc:sldMk cId="3733665254" sldId="390"/>
            <ac:spMk id="45" creationId="{F85F7552-7AA8-1F9B-D10C-977BEEFC6A81}"/>
          </ac:spMkLst>
        </pc:spChg>
        <pc:spChg chg="add del">
          <ac:chgData name="Neethinayagam, Manimozhi" userId="811318ba-efff-48f6-8df3-5eb24eb48ff9" providerId="ADAL" clId="{46355ADD-139B-4DD5-8E1E-99D75DE562AD}" dt="2023-12-07T05:46:51.950" v="122" actId="26606"/>
          <ac:spMkLst>
            <pc:docMk/>
            <pc:sldMk cId="3733665254" sldId="390"/>
            <ac:spMk id="46" creationId="{05C24618-074C-47D2-A727-57045F7E67B0}"/>
          </ac:spMkLst>
        </pc:spChg>
        <pc:spChg chg="add">
          <ac:chgData name="Neethinayagam, Manimozhi" userId="811318ba-efff-48f6-8df3-5eb24eb48ff9" providerId="ADAL" clId="{46355ADD-139B-4DD5-8E1E-99D75DE562AD}" dt="2023-12-09T21:19:28.233" v="627" actId="26606"/>
          <ac:spMkLst>
            <pc:docMk/>
            <pc:sldMk cId="3733665254" sldId="390"/>
            <ac:spMk id="47" creationId="{A9BE135B-C911-0113-57F2-619C1F8A8128}"/>
          </ac:spMkLst>
        </pc:spChg>
        <pc:spChg chg="add del">
          <ac:chgData name="Neethinayagam, Manimozhi" userId="811318ba-efff-48f6-8df3-5eb24eb48ff9" providerId="ADAL" clId="{46355ADD-139B-4DD5-8E1E-99D75DE562AD}" dt="2023-12-07T05:46:51.950" v="122" actId="26606"/>
          <ac:spMkLst>
            <pc:docMk/>
            <pc:sldMk cId="3733665254" sldId="390"/>
            <ac:spMk id="48" creationId="{C8C9F670-D457-4F9E-BDA1-B6468C7782EB}"/>
          </ac:spMkLst>
        </pc:spChg>
        <pc:spChg chg="add del">
          <ac:chgData name="Neethinayagam, Manimozhi" userId="811318ba-efff-48f6-8df3-5eb24eb48ff9" providerId="ADAL" clId="{46355ADD-139B-4DD5-8E1E-99D75DE562AD}" dt="2023-12-07T05:46:51.950" v="122" actId="26606"/>
          <ac:spMkLst>
            <pc:docMk/>
            <pc:sldMk cId="3733665254" sldId="390"/>
            <ac:spMk id="50" creationId="{240E2333-C7BB-42CB-A674-0BE0C8ED7B26}"/>
          </ac:spMkLst>
        </pc:spChg>
        <pc:spChg chg="mod replId">
          <ac:chgData name="Neethinayagam, Manimozhi" userId="811318ba-efff-48f6-8df3-5eb24eb48ff9" providerId="ADAL" clId="{46355ADD-139B-4DD5-8E1E-99D75DE562AD}" dt="2023-12-09T21:19:28.185" v="626" actId="26606"/>
          <ac:spMkLst>
            <pc:docMk/>
            <pc:sldMk cId="3733665254" sldId="390"/>
            <ac:spMk id="50" creationId="{4C17A32D-661C-4A7D-B00F-ED07721E95F4}"/>
          </ac:spMkLst>
        </pc:spChg>
        <pc:spChg chg="mod replId">
          <ac:chgData name="Neethinayagam, Manimozhi" userId="811318ba-efff-48f6-8df3-5eb24eb48ff9" providerId="ADAL" clId="{46355ADD-139B-4DD5-8E1E-99D75DE562AD}" dt="2023-12-09T21:19:28.185" v="626" actId="26606"/>
          <ac:spMkLst>
            <pc:docMk/>
            <pc:sldMk cId="3733665254" sldId="390"/>
            <ac:spMk id="51" creationId="{14934C4F-A6E0-4531-BCA6-E0299B443058}"/>
          </ac:spMkLst>
        </pc:spChg>
        <pc:spChg chg="add del">
          <ac:chgData name="Neethinayagam, Manimozhi" userId="811318ba-efff-48f6-8df3-5eb24eb48ff9" providerId="ADAL" clId="{46355ADD-139B-4DD5-8E1E-99D75DE562AD}" dt="2023-12-07T05:46:51.950" v="122" actId="26606"/>
          <ac:spMkLst>
            <pc:docMk/>
            <pc:sldMk cId="3733665254" sldId="390"/>
            <ac:spMk id="52" creationId="{6CADF7DA-72EF-4990-9F27-D443BAF7D83E}"/>
          </ac:spMkLst>
        </pc:spChg>
        <pc:spChg chg="mod replId">
          <ac:chgData name="Neethinayagam, Manimozhi" userId="811318ba-efff-48f6-8df3-5eb24eb48ff9" providerId="ADAL" clId="{46355ADD-139B-4DD5-8E1E-99D75DE562AD}" dt="2023-12-09T21:19:28.185" v="626" actId="26606"/>
          <ac:spMkLst>
            <pc:docMk/>
            <pc:sldMk cId="3733665254" sldId="390"/>
            <ac:spMk id="52" creationId="{CBC56C65-6D5F-44BD-987D-CB705ECD82B0}"/>
          </ac:spMkLst>
        </pc:spChg>
        <pc:spChg chg="mod replId">
          <ac:chgData name="Neethinayagam, Manimozhi" userId="811318ba-efff-48f6-8df3-5eb24eb48ff9" providerId="ADAL" clId="{46355ADD-139B-4DD5-8E1E-99D75DE562AD}" dt="2023-12-09T21:19:28.185" v="626" actId="26606"/>
          <ac:spMkLst>
            <pc:docMk/>
            <pc:sldMk cId="3733665254" sldId="390"/>
            <ac:spMk id="53" creationId="{12F08DB5-0184-4523-A76B-F3BE3B64C2AC}"/>
          </ac:spMkLst>
        </pc:spChg>
        <pc:spChg chg="mod replId">
          <ac:chgData name="Neethinayagam, Manimozhi" userId="811318ba-efff-48f6-8df3-5eb24eb48ff9" providerId="ADAL" clId="{46355ADD-139B-4DD5-8E1E-99D75DE562AD}" dt="2023-12-09T21:19:28.185" v="626" actId="26606"/>
          <ac:spMkLst>
            <pc:docMk/>
            <pc:sldMk cId="3733665254" sldId="390"/>
            <ac:spMk id="54" creationId="{9F92F39F-8BE5-4422-975B-806D8763E7F0}"/>
          </ac:spMkLst>
        </pc:spChg>
        <pc:spChg chg="mod replId">
          <ac:chgData name="Neethinayagam, Manimozhi" userId="811318ba-efff-48f6-8df3-5eb24eb48ff9" providerId="ADAL" clId="{46355ADD-139B-4DD5-8E1E-99D75DE562AD}" dt="2023-12-09T21:19:28.185" v="626" actId="26606"/>
          <ac:spMkLst>
            <pc:docMk/>
            <pc:sldMk cId="3733665254" sldId="390"/>
            <ac:spMk id="55" creationId="{5B45B674-93EA-4CB2-8BFE-4DD11ECB2D7D}"/>
          </ac:spMkLst>
        </pc:spChg>
        <pc:spChg chg="mod replId">
          <ac:chgData name="Neethinayagam, Manimozhi" userId="811318ba-efff-48f6-8df3-5eb24eb48ff9" providerId="ADAL" clId="{46355ADD-139B-4DD5-8E1E-99D75DE562AD}" dt="2023-12-09T21:19:28.185" v="626" actId="26606"/>
          <ac:spMkLst>
            <pc:docMk/>
            <pc:sldMk cId="3733665254" sldId="390"/>
            <ac:spMk id="56" creationId="{B9F663F7-D512-43BF-A60F-548158DD2F2B}"/>
          </ac:spMkLst>
        </pc:spChg>
        <pc:spChg chg="mod replId">
          <ac:chgData name="Neethinayagam, Manimozhi" userId="811318ba-efff-48f6-8df3-5eb24eb48ff9" providerId="ADAL" clId="{46355ADD-139B-4DD5-8E1E-99D75DE562AD}" dt="2023-12-09T21:19:28.185" v="626" actId="26606"/>
          <ac:spMkLst>
            <pc:docMk/>
            <pc:sldMk cId="3733665254" sldId="390"/>
            <ac:spMk id="57" creationId="{F5792ABF-EE75-49E2-A0E0-3247D09E55F9}"/>
          </ac:spMkLst>
        </pc:spChg>
        <pc:spChg chg="mod replId">
          <ac:chgData name="Neethinayagam, Manimozhi" userId="811318ba-efff-48f6-8df3-5eb24eb48ff9" providerId="ADAL" clId="{46355ADD-139B-4DD5-8E1E-99D75DE562AD}" dt="2023-12-09T21:19:28.185" v="626" actId="26606"/>
          <ac:spMkLst>
            <pc:docMk/>
            <pc:sldMk cId="3733665254" sldId="390"/>
            <ac:spMk id="58" creationId="{D6862EA5-AD9D-43A8-B7D6-57A620D20286}"/>
          </ac:spMkLst>
        </pc:spChg>
        <pc:spChg chg="mod replId">
          <ac:chgData name="Neethinayagam, Manimozhi" userId="811318ba-efff-48f6-8df3-5eb24eb48ff9" providerId="ADAL" clId="{46355ADD-139B-4DD5-8E1E-99D75DE562AD}" dt="2023-12-09T21:19:28.185" v="626" actId="26606"/>
          <ac:spMkLst>
            <pc:docMk/>
            <pc:sldMk cId="3733665254" sldId="390"/>
            <ac:spMk id="59" creationId="{56312FE8-78B6-4653-92B0-7ADC66B3B764}"/>
          </ac:spMkLst>
        </pc:spChg>
        <pc:spChg chg="mod replId">
          <ac:chgData name="Neethinayagam, Manimozhi" userId="811318ba-efff-48f6-8df3-5eb24eb48ff9" providerId="ADAL" clId="{46355ADD-139B-4DD5-8E1E-99D75DE562AD}" dt="2023-12-09T21:19:28.185" v="626" actId="26606"/>
          <ac:spMkLst>
            <pc:docMk/>
            <pc:sldMk cId="3733665254" sldId="390"/>
            <ac:spMk id="60" creationId="{E6DC1169-7F5B-490D-BE24-C32167EBB053}"/>
          </ac:spMkLst>
        </pc:spChg>
        <pc:spChg chg="mod replId">
          <ac:chgData name="Neethinayagam, Manimozhi" userId="811318ba-efff-48f6-8df3-5eb24eb48ff9" providerId="ADAL" clId="{46355ADD-139B-4DD5-8E1E-99D75DE562AD}" dt="2023-12-09T21:19:28.185" v="626" actId="26606"/>
          <ac:spMkLst>
            <pc:docMk/>
            <pc:sldMk cId="3733665254" sldId="390"/>
            <ac:spMk id="61" creationId="{74759D47-CB5B-46A1-8BDF-546FF6071ECA}"/>
          </ac:spMkLst>
        </pc:spChg>
        <pc:spChg chg="mod replId">
          <ac:chgData name="Neethinayagam, Manimozhi" userId="811318ba-efff-48f6-8df3-5eb24eb48ff9" providerId="ADAL" clId="{46355ADD-139B-4DD5-8E1E-99D75DE562AD}" dt="2023-12-09T21:19:28.185" v="626" actId="26606"/>
          <ac:spMkLst>
            <pc:docMk/>
            <pc:sldMk cId="3733665254" sldId="390"/>
            <ac:spMk id="62" creationId="{A4215EA8-B880-40B5-BCFF-DCFCE9C46DEA}"/>
          </ac:spMkLst>
        </pc:spChg>
        <pc:spChg chg="mod replId">
          <ac:chgData name="Neethinayagam, Manimozhi" userId="811318ba-efff-48f6-8df3-5eb24eb48ff9" providerId="ADAL" clId="{46355ADD-139B-4DD5-8E1E-99D75DE562AD}" dt="2023-12-09T21:19:28.185" v="626" actId="26606"/>
          <ac:spMkLst>
            <pc:docMk/>
            <pc:sldMk cId="3733665254" sldId="390"/>
            <ac:spMk id="63" creationId="{4FBCFB3E-4A32-4040-A28F-B296CE90C897}"/>
          </ac:spMkLst>
        </pc:spChg>
        <pc:spChg chg="mod replId">
          <ac:chgData name="Neethinayagam, Manimozhi" userId="811318ba-efff-48f6-8df3-5eb24eb48ff9" providerId="ADAL" clId="{46355ADD-139B-4DD5-8E1E-99D75DE562AD}" dt="2023-12-09T21:19:28.185" v="626" actId="26606"/>
          <ac:spMkLst>
            <pc:docMk/>
            <pc:sldMk cId="3733665254" sldId="390"/>
            <ac:spMk id="64" creationId="{89CE682E-721B-41C1-8F59-A68EEBC50C56}"/>
          </ac:spMkLst>
        </pc:spChg>
        <pc:spChg chg="mod replId">
          <ac:chgData name="Neethinayagam, Manimozhi" userId="811318ba-efff-48f6-8df3-5eb24eb48ff9" providerId="ADAL" clId="{46355ADD-139B-4DD5-8E1E-99D75DE562AD}" dt="2023-12-09T21:19:28.185" v="626" actId="26606"/>
          <ac:spMkLst>
            <pc:docMk/>
            <pc:sldMk cId="3733665254" sldId="390"/>
            <ac:spMk id="65" creationId="{5C9C7739-9AD6-4B85-A486-C92E99CD80AD}"/>
          </ac:spMkLst>
        </pc:spChg>
        <pc:spChg chg="mod replId">
          <ac:chgData name="Neethinayagam, Manimozhi" userId="811318ba-efff-48f6-8df3-5eb24eb48ff9" providerId="ADAL" clId="{46355ADD-139B-4DD5-8E1E-99D75DE562AD}" dt="2023-12-09T21:19:28.185" v="626" actId="26606"/>
          <ac:spMkLst>
            <pc:docMk/>
            <pc:sldMk cId="3733665254" sldId="390"/>
            <ac:spMk id="66" creationId="{5C48EE9C-CD0F-4779-9399-65AC7632BC43}"/>
          </ac:spMkLst>
        </pc:spChg>
        <pc:spChg chg="mod replId">
          <ac:chgData name="Neethinayagam, Manimozhi" userId="811318ba-efff-48f6-8df3-5eb24eb48ff9" providerId="ADAL" clId="{46355ADD-139B-4DD5-8E1E-99D75DE562AD}" dt="2023-12-09T21:19:28.185" v="626" actId="26606"/>
          <ac:spMkLst>
            <pc:docMk/>
            <pc:sldMk cId="3733665254" sldId="390"/>
            <ac:spMk id="67" creationId="{4D0D1044-849F-4C27-A652-D2910B840212}"/>
          </ac:spMkLst>
        </pc:spChg>
        <pc:spChg chg="mod replId">
          <ac:chgData name="Neethinayagam, Manimozhi" userId="811318ba-efff-48f6-8df3-5eb24eb48ff9" providerId="ADAL" clId="{46355ADD-139B-4DD5-8E1E-99D75DE562AD}" dt="2023-12-09T21:19:28.185" v="626" actId="26606"/>
          <ac:spMkLst>
            <pc:docMk/>
            <pc:sldMk cId="3733665254" sldId="390"/>
            <ac:spMk id="68" creationId="{37B7AEAD-E626-4827-B5EF-F9DD361C8834}"/>
          </ac:spMkLst>
        </pc:spChg>
        <pc:spChg chg="mod replId">
          <ac:chgData name="Neethinayagam, Manimozhi" userId="811318ba-efff-48f6-8df3-5eb24eb48ff9" providerId="ADAL" clId="{46355ADD-139B-4DD5-8E1E-99D75DE562AD}" dt="2023-12-09T21:19:28.185" v="626" actId="26606"/>
          <ac:spMkLst>
            <pc:docMk/>
            <pc:sldMk cId="3733665254" sldId="390"/>
            <ac:spMk id="69" creationId="{D97C048D-34F0-45AB-9C46-0A797344CB55}"/>
          </ac:spMkLst>
        </pc:spChg>
        <pc:spChg chg="mod replId">
          <ac:chgData name="Neethinayagam, Manimozhi" userId="811318ba-efff-48f6-8df3-5eb24eb48ff9" providerId="ADAL" clId="{46355ADD-139B-4DD5-8E1E-99D75DE562AD}" dt="2023-12-09T21:19:28.185" v="626" actId="26606"/>
          <ac:spMkLst>
            <pc:docMk/>
            <pc:sldMk cId="3733665254" sldId="390"/>
            <ac:spMk id="70" creationId="{3D70364F-56BC-43CE-BD82-E6065E8B7FE6}"/>
          </ac:spMkLst>
        </pc:spChg>
        <pc:spChg chg="mod replId">
          <ac:chgData name="Neethinayagam, Manimozhi" userId="811318ba-efff-48f6-8df3-5eb24eb48ff9" providerId="ADAL" clId="{46355ADD-139B-4DD5-8E1E-99D75DE562AD}" dt="2023-12-09T21:19:28.185" v="626" actId="26606"/>
          <ac:spMkLst>
            <pc:docMk/>
            <pc:sldMk cId="3733665254" sldId="390"/>
            <ac:spMk id="71" creationId="{F00D1134-DA53-4E46-A37D-77B2B74F8E53}"/>
          </ac:spMkLst>
        </pc:spChg>
        <pc:spChg chg="mod replId">
          <ac:chgData name="Neethinayagam, Manimozhi" userId="811318ba-efff-48f6-8df3-5eb24eb48ff9" providerId="ADAL" clId="{46355ADD-139B-4DD5-8E1E-99D75DE562AD}" dt="2023-12-09T21:19:28.185" v="626" actId="26606"/>
          <ac:spMkLst>
            <pc:docMk/>
            <pc:sldMk cId="3733665254" sldId="390"/>
            <ac:spMk id="72" creationId="{9971E03E-2FA8-4F0F-A287-58C7B091909C}"/>
          </ac:spMkLst>
        </pc:spChg>
        <pc:spChg chg="mod replId">
          <ac:chgData name="Neethinayagam, Manimozhi" userId="811318ba-efff-48f6-8df3-5eb24eb48ff9" providerId="ADAL" clId="{46355ADD-139B-4DD5-8E1E-99D75DE562AD}" dt="2023-12-09T21:19:28.185" v="626" actId="26606"/>
          <ac:spMkLst>
            <pc:docMk/>
            <pc:sldMk cId="3733665254" sldId="390"/>
            <ac:spMk id="73" creationId="{1139B5CD-D486-4C27-9AD1-9E856E260E8A}"/>
          </ac:spMkLst>
        </pc:spChg>
        <pc:spChg chg="add del mod replId">
          <ac:chgData name="Neethinayagam, Manimozhi" userId="811318ba-efff-48f6-8df3-5eb24eb48ff9" providerId="ADAL" clId="{46355ADD-139B-4DD5-8E1E-99D75DE562AD}" dt="2023-12-09T21:19:28.233" v="627" actId="26606"/>
          <ac:spMkLst>
            <pc:docMk/>
            <pc:sldMk cId="3733665254" sldId="390"/>
            <ac:spMk id="75" creationId="{7930CC7B-1674-4BB1-B36F-D9B325A42446}"/>
          </ac:spMkLst>
        </pc:spChg>
        <pc:spChg chg="add del mod replId">
          <ac:chgData name="Neethinayagam, Manimozhi" userId="811318ba-efff-48f6-8df3-5eb24eb48ff9" providerId="ADAL" clId="{46355ADD-139B-4DD5-8E1E-99D75DE562AD}" dt="2023-12-09T21:19:28.233" v="627" actId="26606"/>
          <ac:spMkLst>
            <pc:docMk/>
            <pc:sldMk cId="3733665254" sldId="390"/>
            <ac:spMk id="76" creationId="{05C24618-074C-47D2-A727-57045F7E67B0}"/>
          </ac:spMkLst>
        </pc:spChg>
        <pc:spChg chg="add del mod replId">
          <ac:chgData name="Neethinayagam, Manimozhi" userId="811318ba-efff-48f6-8df3-5eb24eb48ff9" providerId="ADAL" clId="{46355ADD-139B-4DD5-8E1E-99D75DE562AD}" dt="2023-12-09T21:19:28.233" v="627" actId="26606"/>
          <ac:spMkLst>
            <pc:docMk/>
            <pc:sldMk cId="3733665254" sldId="390"/>
            <ac:spMk id="77" creationId="{3EE1A71F-2664-4E38-A47B-A6F74A66A5BA}"/>
          </ac:spMkLst>
        </pc:spChg>
        <pc:spChg chg="add del mod replId">
          <ac:chgData name="Neethinayagam, Manimozhi" userId="811318ba-efff-48f6-8df3-5eb24eb48ff9" providerId="ADAL" clId="{46355ADD-139B-4DD5-8E1E-99D75DE562AD}" dt="2023-12-09T21:19:28.233" v="627" actId="26606"/>
          <ac:spMkLst>
            <pc:docMk/>
            <pc:sldMk cId="3733665254" sldId="390"/>
            <ac:spMk id="78" creationId="{895A2202-3CDB-4BEB-B357-591207B19CE3}"/>
          </ac:spMkLst>
        </pc:spChg>
        <pc:spChg chg="del mod replId">
          <ac:chgData name="Neethinayagam, Manimozhi" userId="811318ba-efff-48f6-8df3-5eb24eb48ff9" providerId="ADAL" clId="{46355ADD-139B-4DD5-8E1E-99D75DE562AD}" dt="2023-12-09T21:19:28.233" v="627" actId="26606"/>
          <ac:spMkLst>
            <pc:docMk/>
            <pc:sldMk cId="3733665254" sldId="390"/>
            <ac:spMk id="79" creationId="{2953FD73-3C20-1A2D-592F-07E395610DC1}"/>
          </ac:spMkLst>
        </pc:spChg>
        <pc:spChg chg="add del mod replId">
          <ac:chgData name="Neethinayagam, Manimozhi" userId="811318ba-efff-48f6-8df3-5eb24eb48ff9" providerId="ADAL" clId="{46355ADD-139B-4DD5-8E1E-99D75DE562AD}" dt="2023-12-09T21:19:28.233" v="627" actId="26606"/>
          <ac:spMkLst>
            <pc:docMk/>
            <pc:sldMk cId="3733665254" sldId="390"/>
            <ac:spMk id="80" creationId="{3AD441E9-6D75-456C-B0AE-40B2012E17CA}"/>
          </ac:spMkLst>
        </pc:spChg>
        <pc:spChg chg="del mod replId">
          <ac:chgData name="Neethinayagam, Manimozhi" userId="811318ba-efff-48f6-8df3-5eb24eb48ff9" providerId="ADAL" clId="{46355ADD-139B-4DD5-8E1E-99D75DE562AD}" dt="2023-12-09T21:19:28.233" v="627" actId="26606"/>
          <ac:spMkLst>
            <pc:docMk/>
            <pc:sldMk cId="3733665254" sldId="390"/>
            <ac:spMk id="82" creationId="{046E845C-50F8-D0D3-B695-3EBD492039AF}"/>
          </ac:spMkLst>
        </pc:spChg>
        <pc:spChg chg="add del">
          <ac:chgData name="Neethinayagam, Manimozhi" userId="811318ba-efff-48f6-8df3-5eb24eb48ff9" providerId="ADAL" clId="{46355ADD-139B-4DD5-8E1E-99D75DE562AD}" dt="2023-12-11T01:08:06.451" v="792" actId="26606"/>
          <ac:spMkLst>
            <pc:docMk/>
            <pc:sldMk cId="3733665254" sldId="390"/>
            <ac:spMk id="85" creationId="{7930CC7B-1674-4BB1-B36F-D9B325A42446}"/>
          </ac:spMkLst>
        </pc:spChg>
        <pc:spChg chg="add del">
          <ac:chgData name="Neethinayagam, Manimozhi" userId="811318ba-efff-48f6-8df3-5eb24eb48ff9" providerId="ADAL" clId="{46355ADD-139B-4DD5-8E1E-99D75DE562AD}" dt="2023-12-11T01:08:06.451" v="792" actId="26606"/>
          <ac:spMkLst>
            <pc:docMk/>
            <pc:sldMk cId="3733665254" sldId="390"/>
            <ac:spMk id="86" creationId="{05C24618-074C-47D2-A727-57045F7E67B0}"/>
          </ac:spMkLst>
        </pc:spChg>
        <pc:spChg chg="add del">
          <ac:chgData name="Neethinayagam, Manimozhi" userId="811318ba-efff-48f6-8df3-5eb24eb48ff9" providerId="ADAL" clId="{46355ADD-139B-4DD5-8E1E-99D75DE562AD}" dt="2023-12-11T01:08:06.451" v="792" actId="26606"/>
          <ac:spMkLst>
            <pc:docMk/>
            <pc:sldMk cId="3733665254" sldId="390"/>
            <ac:spMk id="87" creationId="{3EE1A71F-2664-4E38-A47B-A6F74A66A5BA}"/>
          </ac:spMkLst>
        </pc:spChg>
        <pc:spChg chg="add del">
          <ac:chgData name="Neethinayagam, Manimozhi" userId="811318ba-efff-48f6-8df3-5eb24eb48ff9" providerId="ADAL" clId="{46355ADD-139B-4DD5-8E1E-99D75DE562AD}" dt="2023-12-11T01:08:06.451" v="792" actId="26606"/>
          <ac:spMkLst>
            <pc:docMk/>
            <pc:sldMk cId="3733665254" sldId="390"/>
            <ac:spMk id="88" creationId="{895A2202-3CDB-4BEB-B357-591207B19CE3}"/>
          </ac:spMkLst>
        </pc:spChg>
        <pc:spChg chg="add del">
          <ac:chgData name="Neethinayagam, Manimozhi" userId="811318ba-efff-48f6-8df3-5eb24eb48ff9" providerId="ADAL" clId="{46355ADD-139B-4DD5-8E1E-99D75DE562AD}" dt="2023-12-11T01:08:06.451" v="792" actId="26606"/>
          <ac:spMkLst>
            <pc:docMk/>
            <pc:sldMk cId="3733665254" sldId="390"/>
            <ac:spMk id="89" creationId="{3AD441E9-6D75-456C-B0AE-40B2012E17CA}"/>
          </ac:spMkLst>
        </pc:spChg>
        <pc:grpChg chg="add">
          <ac:chgData name="Neethinayagam, Manimozhi" userId="811318ba-efff-48f6-8df3-5eb24eb48ff9" providerId="ADAL" clId="{46355ADD-139B-4DD5-8E1E-99D75DE562AD}" dt="2023-12-09T21:19:28.233" v="627" actId="26606"/>
          <ac:grpSpMkLst>
            <pc:docMk/>
            <pc:sldMk cId="3733665254" sldId="390"/>
            <ac:grpSpMk id="13" creationId="{B6DA8DB9-EBDD-25D0-97AC-7B0812451CE2}"/>
          </ac:grpSpMkLst>
        </pc:grpChg>
        <pc:grpChg chg="add">
          <ac:chgData name="Neethinayagam, Manimozhi" userId="811318ba-efff-48f6-8df3-5eb24eb48ff9" providerId="ADAL" clId="{46355ADD-139B-4DD5-8E1E-99D75DE562AD}" dt="2023-12-09T21:19:28.233" v="627" actId="26606"/>
          <ac:grpSpMkLst>
            <pc:docMk/>
            <pc:sldMk cId="3733665254" sldId="390"/>
            <ac:grpSpMk id="14" creationId="{0834C1EB-AC81-78E7-02B1-ED00A6EFC459}"/>
          </ac:grpSpMkLst>
        </pc:grpChg>
        <pc:grpChg chg="add del">
          <ac:chgData name="Neethinayagam, Manimozhi" userId="811318ba-efff-48f6-8df3-5eb24eb48ff9" providerId="ADAL" clId="{46355ADD-139B-4DD5-8E1E-99D75DE562AD}" dt="2023-12-07T05:46:51.950" v="122" actId="26606"/>
          <ac:grpSpMkLst>
            <pc:docMk/>
            <pc:sldMk cId="3733665254" sldId="390"/>
            <ac:grpSpMk id="16" creationId="{62F0D7F1-3AA3-41FE-962C-5DB0B5A9B079}"/>
          </ac:grpSpMkLst>
        </pc:grpChg>
        <pc:grpChg chg="add del">
          <ac:chgData name="Neethinayagam, Manimozhi" userId="811318ba-efff-48f6-8df3-5eb24eb48ff9" providerId="ADAL" clId="{46355ADD-139B-4DD5-8E1E-99D75DE562AD}" dt="2023-12-07T05:46:51.950" v="122" actId="26606"/>
          <ac:grpSpMkLst>
            <pc:docMk/>
            <pc:sldMk cId="3733665254" sldId="390"/>
            <ac:grpSpMk id="30" creationId="{FA955F5D-8B25-4A69-9A86-1963D8A5C547}"/>
          </ac:grpSpMkLst>
        </pc:grpChg>
        <pc:grpChg chg="add del mod replId">
          <ac:chgData name="Neethinayagam, Manimozhi" userId="811318ba-efff-48f6-8df3-5eb24eb48ff9" providerId="ADAL" clId="{46355ADD-139B-4DD5-8E1E-99D75DE562AD}" dt="2023-12-09T21:19:28.233" v="627" actId="26606"/>
          <ac:grpSpMkLst>
            <pc:docMk/>
            <pc:sldMk cId="3733665254" sldId="390"/>
            <ac:grpSpMk id="49" creationId="{62F0D7F1-3AA3-41FE-962C-5DB0B5A9B079}"/>
          </ac:grpSpMkLst>
        </pc:grpChg>
        <pc:grpChg chg="add del mod replId">
          <ac:chgData name="Neethinayagam, Manimozhi" userId="811318ba-efff-48f6-8df3-5eb24eb48ff9" providerId="ADAL" clId="{46355ADD-139B-4DD5-8E1E-99D75DE562AD}" dt="2023-12-09T21:19:28.233" v="627" actId="26606"/>
          <ac:grpSpMkLst>
            <pc:docMk/>
            <pc:sldMk cId="3733665254" sldId="390"/>
            <ac:grpSpMk id="74" creationId="{FA955F5D-8B25-4A69-9A86-1963D8A5C547}"/>
          </ac:grpSpMkLst>
        </pc:grpChg>
        <pc:grpChg chg="add del">
          <ac:chgData name="Neethinayagam, Manimozhi" userId="811318ba-efff-48f6-8df3-5eb24eb48ff9" providerId="ADAL" clId="{46355ADD-139B-4DD5-8E1E-99D75DE562AD}" dt="2023-12-11T01:08:06.451" v="792" actId="26606"/>
          <ac:grpSpMkLst>
            <pc:docMk/>
            <pc:sldMk cId="3733665254" sldId="390"/>
            <ac:grpSpMk id="83" creationId="{62F0D7F1-3AA3-41FE-962C-5DB0B5A9B079}"/>
          </ac:grpSpMkLst>
        </pc:grpChg>
        <pc:grpChg chg="add del">
          <ac:chgData name="Neethinayagam, Manimozhi" userId="811318ba-efff-48f6-8df3-5eb24eb48ff9" providerId="ADAL" clId="{46355ADD-139B-4DD5-8E1E-99D75DE562AD}" dt="2023-12-11T01:08:06.451" v="792" actId="26606"/>
          <ac:grpSpMkLst>
            <pc:docMk/>
            <pc:sldMk cId="3733665254" sldId="390"/>
            <ac:grpSpMk id="84" creationId="{FA955F5D-8B25-4A69-9A86-1963D8A5C547}"/>
          </ac:grpSpMkLst>
        </pc:grpChg>
        <pc:graphicFrameChg chg="add del">
          <ac:chgData name="Neethinayagam, Manimozhi" userId="811318ba-efff-48f6-8df3-5eb24eb48ff9" providerId="ADAL" clId="{46355ADD-139B-4DD5-8E1E-99D75DE562AD}" dt="2023-12-11T01:08:06.451" v="792" actId="26606"/>
          <ac:graphicFrameMkLst>
            <pc:docMk/>
            <pc:sldMk cId="3733665254" sldId="390"/>
            <ac:graphicFrameMk id="11" creationId="{1A94D8E4-1912-35D9-CD01-7D495FE99BB8}"/>
          </ac:graphicFrameMkLst>
        </pc:graphicFrameChg>
        <pc:graphicFrameChg chg="add del mod replId">
          <ac:chgData name="Neethinayagam, Manimozhi" userId="811318ba-efff-48f6-8df3-5eb24eb48ff9" providerId="ADAL" clId="{46355ADD-139B-4DD5-8E1E-99D75DE562AD}" dt="2023-12-11T01:08:06.451" v="792" actId="26606"/>
          <ac:graphicFrameMkLst>
            <pc:docMk/>
            <pc:sldMk cId="3733665254" sldId="390"/>
            <ac:graphicFrameMk id="11" creationId="{DC6E5E4E-726D-FE57-4B14-02284561BB5A}"/>
          </ac:graphicFrameMkLst>
        </pc:graphicFrameChg>
        <pc:graphicFrameChg chg="del mod replId modGraphic">
          <ac:chgData name="Neethinayagam, Manimozhi" userId="811318ba-efff-48f6-8df3-5eb24eb48ff9" providerId="ADAL" clId="{46355ADD-139B-4DD5-8E1E-99D75DE562AD}" dt="2023-12-09T21:19:28.233" v="627" actId="26606"/>
          <ac:graphicFrameMkLst>
            <pc:docMk/>
            <pc:sldMk cId="3733665254" sldId="390"/>
            <ac:graphicFrameMk id="81" creationId="{065E4C6A-55C0-C26B-88FC-D380E3AF6EFB}"/>
          </ac:graphicFrameMkLst>
        </pc:graphicFrameChg>
      </pc:sldChg>
      <pc:sldChg chg="addSp delSp modSp mod setBg">
        <pc:chgData name="Neethinayagam, Manimozhi" userId="811318ba-efff-48f6-8df3-5eb24eb48ff9" providerId="ADAL" clId="{46355ADD-139B-4DD5-8E1E-99D75DE562AD}" dt="2023-12-11T01:40:56.962" v="1500" actId="255"/>
        <pc:sldMkLst>
          <pc:docMk/>
          <pc:sldMk cId="3068072395" sldId="392"/>
        </pc:sldMkLst>
        <pc:spChg chg="add del mod">
          <ac:chgData name="Neethinayagam, Manimozhi" userId="811318ba-efff-48f6-8df3-5eb24eb48ff9" providerId="ADAL" clId="{46355ADD-139B-4DD5-8E1E-99D75DE562AD}" dt="2023-12-07T05:55:58.232" v="210" actId="478"/>
          <ac:spMkLst>
            <pc:docMk/>
            <pc:sldMk cId="3068072395" sldId="392"/>
            <ac:spMk id="3" creationId="{9ACC750D-A06B-F55C-EDDA-50BD08020B70}"/>
          </ac:spMkLst>
        </pc:spChg>
        <pc:spChg chg="add mod">
          <ac:chgData name="Neethinayagam, Manimozhi" userId="811318ba-efff-48f6-8df3-5eb24eb48ff9" providerId="ADAL" clId="{46355ADD-139B-4DD5-8E1E-99D75DE562AD}" dt="2023-12-11T01:40:56.962" v="1500" actId="255"/>
          <ac:spMkLst>
            <pc:docMk/>
            <pc:sldMk cId="3068072395" sldId="392"/>
            <ac:spMk id="4" creationId="{01AF7839-21B6-6136-9644-0B30221E4FBA}"/>
          </ac:spMkLst>
        </pc:spChg>
        <pc:spChg chg="del mod">
          <ac:chgData name="Neethinayagam, Manimozhi" userId="811318ba-efff-48f6-8df3-5eb24eb48ff9" providerId="ADAL" clId="{46355ADD-139B-4DD5-8E1E-99D75DE562AD}" dt="2023-12-07T05:55:50.920" v="208" actId="478"/>
          <ac:spMkLst>
            <pc:docMk/>
            <pc:sldMk cId="3068072395" sldId="392"/>
            <ac:spMk id="11" creationId="{84B71A9C-F374-B122-4E3F-6FED01909205}"/>
          </ac:spMkLst>
        </pc:spChg>
        <pc:spChg chg="add">
          <ac:chgData name="Neethinayagam, Manimozhi" userId="811318ba-efff-48f6-8df3-5eb24eb48ff9" providerId="ADAL" clId="{46355ADD-139B-4DD5-8E1E-99D75DE562AD}" dt="2023-12-07T05:56:39.432" v="230" actId="26606"/>
          <ac:spMkLst>
            <pc:docMk/>
            <pc:sldMk cId="3068072395" sldId="392"/>
            <ac:spMk id="38" creationId="{FF1A843A-A6BC-4027-A46F-8EA29D26FEAA}"/>
          </ac:spMkLst>
        </pc:spChg>
        <pc:spChg chg="add">
          <ac:chgData name="Neethinayagam, Manimozhi" userId="811318ba-efff-48f6-8df3-5eb24eb48ff9" providerId="ADAL" clId="{46355ADD-139B-4DD5-8E1E-99D75DE562AD}" dt="2023-12-07T05:56:39.432" v="230" actId="26606"/>
          <ac:spMkLst>
            <pc:docMk/>
            <pc:sldMk cId="3068072395" sldId="392"/>
            <ac:spMk id="40" creationId="{2507F48C-66CC-4AFA-B9A7-360743221ECD}"/>
          </ac:spMkLst>
        </pc:spChg>
        <pc:spChg chg="add">
          <ac:chgData name="Neethinayagam, Manimozhi" userId="811318ba-efff-48f6-8df3-5eb24eb48ff9" providerId="ADAL" clId="{46355ADD-139B-4DD5-8E1E-99D75DE562AD}" dt="2023-12-07T05:56:39.432" v="230" actId="26606"/>
          <ac:spMkLst>
            <pc:docMk/>
            <pc:sldMk cId="3068072395" sldId="392"/>
            <ac:spMk id="42" creationId="{34542078-E6A8-432D-8A8B-24604A3A5612}"/>
          </ac:spMkLst>
        </pc:spChg>
        <pc:spChg chg="add">
          <ac:chgData name="Neethinayagam, Manimozhi" userId="811318ba-efff-48f6-8df3-5eb24eb48ff9" providerId="ADAL" clId="{46355ADD-139B-4DD5-8E1E-99D75DE562AD}" dt="2023-12-07T05:56:39.432" v="230" actId="26606"/>
          <ac:spMkLst>
            <pc:docMk/>
            <pc:sldMk cId="3068072395" sldId="392"/>
            <ac:spMk id="72" creationId="{B2AA32FB-B608-41B6-8760-AA1367392C6F}"/>
          </ac:spMkLst>
        </pc:spChg>
        <pc:spChg chg="add">
          <ac:chgData name="Neethinayagam, Manimozhi" userId="811318ba-efff-48f6-8df3-5eb24eb48ff9" providerId="ADAL" clId="{46355ADD-139B-4DD5-8E1E-99D75DE562AD}" dt="2023-12-07T05:56:39.432" v="230" actId="26606"/>
          <ac:spMkLst>
            <pc:docMk/>
            <pc:sldMk cId="3068072395" sldId="392"/>
            <ac:spMk id="74" creationId="{BCEEA0D8-22D2-4E96-ABCB-99344CEBC072}"/>
          </ac:spMkLst>
        </pc:spChg>
        <pc:grpChg chg="add">
          <ac:chgData name="Neethinayagam, Manimozhi" userId="811318ba-efff-48f6-8df3-5eb24eb48ff9" providerId="ADAL" clId="{46355ADD-139B-4DD5-8E1E-99D75DE562AD}" dt="2023-12-07T05:56:39.432" v="230" actId="26606"/>
          <ac:grpSpMkLst>
            <pc:docMk/>
            <pc:sldMk cId="3068072395" sldId="392"/>
            <ac:grpSpMk id="10" creationId="{027FE0C2-9C19-4FB7-81C0-06ECDD8C0511}"/>
          </ac:grpSpMkLst>
        </pc:grpChg>
        <pc:grpChg chg="add">
          <ac:chgData name="Neethinayagam, Manimozhi" userId="811318ba-efff-48f6-8df3-5eb24eb48ff9" providerId="ADAL" clId="{46355ADD-139B-4DD5-8E1E-99D75DE562AD}" dt="2023-12-07T05:56:39.432" v="230" actId="26606"/>
          <ac:grpSpMkLst>
            <pc:docMk/>
            <pc:sldMk cId="3068072395" sldId="392"/>
            <ac:grpSpMk id="24" creationId="{AC0D9DD5-F48B-4179-BF11-4D156DA02A0A}"/>
          </ac:grpSpMkLst>
        </pc:grpChg>
        <pc:grpChg chg="add">
          <ac:chgData name="Neethinayagam, Manimozhi" userId="811318ba-efff-48f6-8df3-5eb24eb48ff9" providerId="ADAL" clId="{46355ADD-139B-4DD5-8E1E-99D75DE562AD}" dt="2023-12-07T05:56:39.432" v="230" actId="26606"/>
          <ac:grpSpMkLst>
            <pc:docMk/>
            <pc:sldMk cId="3068072395" sldId="392"/>
            <ac:grpSpMk id="44" creationId="{A4E48887-9270-4938-917C-2297B0C11561}"/>
          </ac:grpSpMkLst>
        </pc:grpChg>
        <pc:grpChg chg="add">
          <ac:chgData name="Neethinayagam, Manimozhi" userId="811318ba-efff-48f6-8df3-5eb24eb48ff9" providerId="ADAL" clId="{46355ADD-139B-4DD5-8E1E-99D75DE562AD}" dt="2023-12-07T05:56:39.432" v="230" actId="26606"/>
          <ac:grpSpMkLst>
            <pc:docMk/>
            <pc:sldMk cId="3068072395" sldId="392"/>
            <ac:grpSpMk id="58" creationId="{C9FB5BCB-55FF-44E8-B475-CB515D39DEE7}"/>
          </ac:grpSpMkLst>
        </pc:grpChg>
        <pc:picChg chg="add mod">
          <ac:chgData name="Neethinayagam, Manimozhi" userId="811318ba-efff-48f6-8df3-5eb24eb48ff9" providerId="ADAL" clId="{46355ADD-139B-4DD5-8E1E-99D75DE562AD}" dt="2023-12-07T05:56:42.113" v="231" actId="27614"/>
          <ac:picMkLst>
            <pc:docMk/>
            <pc:sldMk cId="3068072395" sldId="392"/>
            <ac:picMk id="6" creationId="{0F69AB68-0697-CE71-401B-B4C3C8D5C30F}"/>
          </ac:picMkLst>
        </pc:picChg>
      </pc:sldChg>
      <pc:sldChg chg="del">
        <pc:chgData name="Neethinayagam, Manimozhi" userId="811318ba-efff-48f6-8df3-5eb24eb48ff9" providerId="ADAL" clId="{46355ADD-139B-4DD5-8E1E-99D75DE562AD}" dt="2023-12-07T02:45:54.422" v="41" actId="2696"/>
        <pc:sldMkLst>
          <pc:docMk/>
          <pc:sldMk cId="1694263933" sldId="400"/>
        </pc:sldMkLst>
      </pc:sldChg>
      <pc:sldChg chg="addSp delSp modSp mod setBg">
        <pc:chgData name="Neethinayagam, Manimozhi" userId="811318ba-efff-48f6-8df3-5eb24eb48ff9" providerId="ADAL" clId="{46355ADD-139B-4DD5-8E1E-99D75DE562AD}" dt="2023-12-11T01:35:51.165" v="1443" actId="113"/>
        <pc:sldMkLst>
          <pc:docMk/>
          <pc:sldMk cId="1325358250" sldId="405"/>
        </pc:sldMkLst>
        <pc:spChg chg="mod">
          <ac:chgData name="Neethinayagam, Manimozhi" userId="811318ba-efff-48f6-8df3-5eb24eb48ff9" providerId="ADAL" clId="{46355ADD-139B-4DD5-8E1E-99D75DE562AD}" dt="2023-12-11T01:35:51.165" v="1443" actId="113"/>
          <ac:spMkLst>
            <pc:docMk/>
            <pc:sldMk cId="1325358250" sldId="405"/>
            <ac:spMk id="2" creationId="{35C9A004-BF6D-FE16-E2E8-44F687F19D31}"/>
          </ac:spMkLst>
        </pc:spChg>
        <pc:spChg chg="del">
          <ac:chgData name="Neethinayagam, Manimozhi" userId="811318ba-efff-48f6-8df3-5eb24eb48ff9" providerId="ADAL" clId="{46355ADD-139B-4DD5-8E1E-99D75DE562AD}" dt="2023-12-07T02:47:48.652" v="45" actId="478"/>
          <ac:spMkLst>
            <pc:docMk/>
            <pc:sldMk cId="1325358250" sldId="405"/>
            <ac:spMk id="4" creationId="{4EAD136D-505E-4253-3F50-0C565558269D}"/>
          </ac:spMkLst>
        </pc:spChg>
        <pc:spChg chg="del mod">
          <ac:chgData name="Neethinayagam, Manimozhi" userId="811318ba-efff-48f6-8df3-5eb24eb48ff9" providerId="ADAL" clId="{46355ADD-139B-4DD5-8E1E-99D75DE562AD}" dt="2023-12-07T05:47:49.003" v="136" actId="478"/>
          <ac:spMkLst>
            <pc:docMk/>
            <pc:sldMk cId="1325358250" sldId="405"/>
            <ac:spMk id="5" creationId="{3B1743C7-C079-31F6-50CF-CAF5C83A5964}"/>
          </ac:spMkLst>
        </pc:spChg>
        <pc:spChg chg="add">
          <ac:chgData name="Neethinayagam, Manimozhi" userId="811318ba-efff-48f6-8df3-5eb24eb48ff9" providerId="ADAL" clId="{46355ADD-139B-4DD5-8E1E-99D75DE562AD}" dt="2023-12-07T05:47:42.347" v="135" actId="26606"/>
          <ac:spMkLst>
            <pc:docMk/>
            <pc:sldMk cId="1325358250" sldId="405"/>
            <ac:spMk id="40" creationId="{7930CC7B-1674-4BB1-B36F-D9B325A42446}"/>
          </ac:spMkLst>
        </pc:spChg>
        <pc:spChg chg="add">
          <ac:chgData name="Neethinayagam, Manimozhi" userId="811318ba-efff-48f6-8df3-5eb24eb48ff9" providerId="ADAL" clId="{46355ADD-139B-4DD5-8E1E-99D75DE562AD}" dt="2023-12-07T05:47:42.347" v="135" actId="26606"/>
          <ac:spMkLst>
            <pc:docMk/>
            <pc:sldMk cId="1325358250" sldId="405"/>
            <ac:spMk id="42" creationId="{05C24618-074C-47D2-A727-57045F7E67B0}"/>
          </ac:spMkLst>
        </pc:spChg>
        <pc:spChg chg="add">
          <ac:chgData name="Neethinayagam, Manimozhi" userId="811318ba-efff-48f6-8df3-5eb24eb48ff9" providerId="ADAL" clId="{46355ADD-139B-4DD5-8E1E-99D75DE562AD}" dt="2023-12-07T05:47:42.347" v="135" actId="26606"/>
          <ac:spMkLst>
            <pc:docMk/>
            <pc:sldMk cId="1325358250" sldId="405"/>
            <ac:spMk id="44" creationId="{C2ED0803-0133-49C2-9858-E132FF173AAD}"/>
          </ac:spMkLst>
        </pc:spChg>
        <pc:spChg chg="add">
          <ac:chgData name="Neethinayagam, Manimozhi" userId="811318ba-efff-48f6-8df3-5eb24eb48ff9" providerId="ADAL" clId="{46355ADD-139B-4DD5-8E1E-99D75DE562AD}" dt="2023-12-07T05:47:42.347" v="135" actId="26606"/>
          <ac:spMkLst>
            <pc:docMk/>
            <pc:sldMk cId="1325358250" sldId="405"/>
            <ac:spMk id="46" creationId="{C379F6D6-AB42-424F-9B81-E57F502B6AA6}"/>
          </ac:spMkLst>
        </pc:spChg>
        <pc:spChg chg="add">
          <ac:chgData name="Neethinayagam, Manimozhi" userId="811318ba-efff-48f6-8df3-5eb24eb48ff9" providerId="ADAL" clId="{46355ADD-139B-4DD5-8E1E-99D75DE562AD}" dt="2023-12-07T05:47:42.347" v="135" actId="26606"/>
          <ac:spMkLst>
            <pc:docMk/>
            <pc:sldMk cId="1325358250" sldId="405"/>
            <ac:spMk id="48" creationId="{5BAFE5D0-C0A7-4C07-B852-6F0A7CF2ADBB}"/>
          </ac:spMkLst>
        </pc:spChg>
        <pc:grpChg chg="add">
          <ac:chgData name="Neethinayagam, Manimozhi" userId="811318ba-efff-48f6-8df3-5eb24eb48ff9" providerId="ADAL" clId="{46355ADD-139B-4DD5-8E1E-99D75DE562AD}" dt="2023-12-07T05:47:42.347" v="135" actId="26606"/>
          <ac:grpSpMkLst>
            <pc:docMk/>
            <pc:sldMk cId="1325358250" sldId="405"/>
            <ac:grpSpMk id="12" creationId="{62F0D7F1-3AA3-41FE-962C-5DB0B5A9B079}"/>
          </ac:grpSpMkLst>
        </pc:grpChg>
        <pc:grpChg chg="add">
          <ac:chgData name="Neethinayagam, Manimozhi" userId="811318ba-efff-48f6-8df3-5eb24eb48ff9" providerId="ADAL" clId="{46355ADD-139B-4DD5-8E1E-99D75DE562AD}" dt="2023-12-07T05:47:42.347" v="135" actId="26606"/>
          <ac:grpSpMkLst>
            <pc:docMk/>
            <pc:sldMk cId="1325358250" sldId="405"/>
            <ac:grpSpMk id="26" creationId="{FA955F5D-8B25-4A69-9A86-1963D8A5C547}"/>
          </ac:grpSpMkLst>
        </pc:grpChg>
        <pc:graphicFrameChg chg="mod modGraphic">
          <ac:chgData name="Neethinayagam, Manimozhi" userId="811318ba-efff-48f6-8df3-5eb24eb48ff9" providerId="ADAL" clId="{46355ADD-139B-4DD5-8E1E-99D75DE562AD}" dt="2023-12-07T05:58:21.945" v="242" actId="14100"/>
          <ac:graphicFrameMkLst>
            <pc:docMk/>
            <pc:sldMk cId="1325358250" sldId="405"/>
            <ac:graphicFrameMk id="7" creationId="{C91C3A0B-13C7-2565-09C3-FAC4731A8233}"/>
          </ac:graphicFrameMkLst>
        </pc:graphicFrameChg>
      </pc:sldChg>
      <pc:sldChg chg="addSp delSp modSp mod setBg">
        <pc:chgData name="Neethinayagam, Manimozhi" userId="811318ba-efff-48f6-8df3-5eb24eb48ff9" providerId="ADAL" clId="{46355ADD-139B-4DD5-8E1E-99D75DE562AD}" dt="2023-12-11T01:45:39.247" v="1549" actId="255"/>
        <pc:sldMkLst>
          <pc:docMk/>
          <pc:sldMk cId="1094094199" sldId="407"/>
        </pc:sldMkLst>
        <pc:spChg chg="add mod">
          <ac:chgData name="Neethinayagam, Manimozhi" userId="811318ba-efff-48f6-8df3-5eb24eb48ff9" providerId="ADAL" clId="{46355ADD-139B-4DD5-8E1E-99D75DE562AD}" dt="2023-12-11T01:40:09.334" v="1487" actId="113"/>
          <ac:spMkLst>
            <pc:docMk/>
            <pc:sldMk cId="1094094199" sldId="407"/>
            <ac:spMk id="2" creationId="{C8C1FFE4-4991-A033-6084-378A9629F5F2}"/>
          </ac:spMkLst>
        </pc:spChg>
        <pc:spChg chg="del">
          <ac:chgData name="Neethinayagam, Manimozhi" userId="811318ba-efff-48f6-8df3-5eb24eb48ff9" providerId="ADAL" clId="{46355ADD-139B-4DD5-8E1E-99D75DE562AD}" dt="2023-12-07T02:45:24.381" v="35" actId="478"/>
          <ac:spMkLst>
            <pc:docMk/>
            <pc:sldMk cId="1094094199" sldId="407"/>
            <ac:spMk id="4" creationId="{4EAD136D-505E-4253-3F50-0C565558269D}"/>
          </ac:spMkLst>
        </pc:spChg>
        <pc:spChg chg="del mod">
          <ac:chgData name="Neethinayagam, Manimozhi" userId="811318ba-efff-48f6-8df3-5eb24eb48ff9" providerId="ADAL" clId="{46355ADD-139B-4DD5-8E1E-99D75DE562AD}" dt="2023-12-11T01:19:27.710" v="931" actId="478"/>
          <ac:spMkLst>
            <pc:docMk/>
            <pc:sldMk cId="1094094199" sldId="407"/>
            <ac:spMk id="5" creationId="{3B1743C7-C079-31F6-50CF-CAF5C83A5964}"/>
          </ac:spMkLst>
        </pc:spChg>
        <pc:spChg chg="add mod">
          <ac:chgData name="Neethinayagam, Manimozhi" userId="811318ba-efff-48f6-8df3-5eb24eb48ff9" providerId="ADAL" clId="{46355ADD-139B-4DD5-8E1E-99D75DE562AD}" dt="2023-12-11T01:45:39.247" v="1549" actId="255"/>
          <ac:spMkLst>
            <pc:docMk/>
            <pc:sldMk cId="1094094199" sldId="407"/>
            <ac:spMk id="12" creationId="{15E6CCFC-3A28-FF30-F40C-FCF34EAF4F62}"/>
          </ac:spMkLst>
        </pc:spChg>
        <pc:spChg chg="del mod replId">
          <ac:chgData name="Neethinayagam, Manimozhi" userId="811318ba-efff-48f6-8df3-5eb24eb48ff9" providerId="ADAL" clId="{46355ADD-139B-4DD5-8E1E-99D75DE562AD}" dt="2023-12-11T01:19:35.038" v="933" actId="26606"/>
          <ac:spMkLst>
            <pc:docMk/>
            <pc:sldMk cId="1094094199" sldId="407"/>
            <ac:spMk id="14" creationId="{35C9A004-BF6D-FE16-E2E8-44F687F19D31}"/>
          </ac:spMkLst>
        </pc:spChg>
        <pc:spChg chg="del mod replId">
          <ac:chgData name="Neethinayagam, Manimozhi" userId="811318ba-efff-48f6-8df3-5eb24eb48ff9" providerId="ADAL" clId="{46355ADD-139B-4DD5-8E1E-99D75DE562AD}" dt="2023-12-11T01:19:35.038" v="933" actId="26606"/>
          <ac:spMkLst>
            <pc:docMk/>
            <pc:sldMk cId="1094094199" sldId="407"/>
            <ac:spMk id="15" creationId="{5565C795-ACAF-5937-7041-FE2874672B4C}"/>
          </ac:spMkLst>
        </pc:spChg>
        <pc:spChg chg="add">
          <ac:chgData name="Neethinayagam, Manimozhi" userId="811318ba-efff-48f6-8df3-5eb24eb48ff9" providerId="ADAL" clId="{46355ADD-139B-4DD5-8E1E-99D75DE562AD}" dt="2023-12-11T01:19:35.038" v="933" actId="26606"/>
          <ac:spMkLst>
            <pc:docMk/>
            <pc:sldMk cId="1094094199" sldId="407"/>
            <ac:spMk id="45" creationId="{AE2F7D72-C98C-4C79-88A4-1DD7AAE7BF3D}"/>
          </ac:spMkLst>
        </pc:spChg>
        <pc:spChg chg="add">
          <ac:chgData name="Neethinayagam, Manimozhi" userId="811318ba-efff-48f6-8df3-5eb24eb48ff9" providerId="ADAL" clId="{46355ADD-139B-4DD5-8E1E-99D75DE562AD}" dt="2023-12-11T01:19:35.038" v="933" actId="26606"/>
          <ac:spMkLst>
            <pc:docMk/>
            <pc:sldMk cId="1094094199" sldId="407"/>
            <ac:spMk id="47" creationId="{17BE9237-F367-4B09-A610-9AC21A4323A3}"/>
          </ac:spMkLst>
        </pc:spChg>
        <pc:grpChg chg="add">
          <ac:chgData name="Neethinayagam, Manimozhi" userId="811318ba-efff-48f6-8df3-5eb24eb48ff9" providerId="ADAL" clId="{46355ADD-139B-4DD5-8E1E-99D75DE562AD}" dt="2023-12-11T01:19:35.038" v="933" actId="26606"/>
          <ac:grpSpMkLst>
            <pc:docMk/>
            <pc:sldMk cId="1094094199" sldId="407"/>
            <ac:grpSpMk id="17" creationId="{51B860BB-F934-4DE1-A930-090DD475F1A9}"/>
          </ac:grpSpMkLst>
        </pc:grpChg>
        <pc:grpChg chg="add">
          <ac:chgData name="Neethinayagam, Manimozhi" userId="811318ba-efff-48f6-8df3-5eb24eb48ff9" providerId="ADAL" clId="{46355ADD-139B-4DD5-8E1E-99D75DE562AD}" dt="2023-12-11T01:19:35.038" v="933" actId="26606"/>
          <ac:grpSpMkLst>
            <pc:docMk/>
            <pc:sldMk cId="1094094199" sldId="407"/>
            <ac:grpSpMk id="31" creationId="{DD17BCFA-C80F-4670-B8B9-034B5B1C8BA8}"/>
          </ac:grpSpMkLst>
        </pc:grpChg>
        <pc:picChg chg="add mod">
          <ac:chgData name="Neethinayagam, Manimozhi" userId="811318ba-efff-48f6-8df3-5eb24eb48ff9" providerId="ADAL" clId="{46355ADD-139B-4DD5-8E1E-99D75DE562AD}" dt="2023-12-11T01:20:02.683" v="944" actId="14100"/>
          <ac:picMkLst>
            <pc:docMk/>
            <pc:sldMk cId="1094094199" sldId="407"/>
            <ac:picMk id="9" creationId="{897936E8-900F-9664-91E7-E224C6B407B0}"/>
          </ac:picMkLst>
        </pc:picChg>
        <pc:picChg chg="del mod replId">
          <ac:chgData name="Neethinayagam, Manimozhi" userId="811318ba-efff-48f6-8df3-5eb24eb48ff9" providerId="ADAL" clId="{46355ADD-139B-4DD5-8E1E-99D75DE562AD}" dt="2023-12-11T01:19:35.038" v="933" actId="26606"/>
          <ac:picMkLst>
            <pc:docMk/>
            <pc:sldMk cId="1094094199" sldId="407"/>
            <ac:picMk id="16" creationId="{AC04AE55-25A3-C6A0-71A8-389CCAE55BD1}"/>
          </ac:picMkLst>
        </pc:picChg>
      </pc:sldChg>
      <pc:sldChg chg="delSp modSp mod ord">
        <pc:chgData name="Neethinayagam, Manimozhi" userId="811318ba-efff-48f6-8df3-5eb24eb48ff9" providerId="ADAL" clId="{46355ADD-139B-4DD5-8E1E-99D75DE562AD}" dt="2023-12-11T01:36:16.290" v="1448" actId="113"/>
        <pc:sldMkLst>
          <pc:docMk/>
          <pc:sldMk cId="1055976481" sldId="408"/>
        </pc:sldMkLst>
        <pc:spChg chg="mod">
          <ac:chgData name="Neethinayagam, Manimozhi" userId="811318ba-efff-48f6-8df3-5eb24eb48ff9" providerId="ADAL" clId="{46355ADD-139B-4DD5-8E1E-99D75DE562AD}" dt="2023-12-11T01:36:16.290" v="1448" actId="113"/>
          <ac:spMkLst>
            <pc:docMk/>
            <pc:sldMk cId="1055976481" sldId="408"/>
            <ac:spMk id="2" creationId="{35C9A004-BF6D-FE16-E2E8-44F687F19D31}"/>
          </ac:spMkLst>
        </pc:spChg>
        <pc:spChg chg="del">
          <ac:chgData name="Neethinayagam, Manimozhi" userId="811318ba-efff-48f6-8df3-5eb24eb48ff9" providerId="ADAL" clId="{46355ADD-139B-4DD5-8E1E-99D75DE562AD}" dt="2023-12-07T02:45:20.359" v="34" actId="478"/>
          <ac:spMkLst>
            <pc:docMk/>
            <pc:sldMk cId="1055976481" sldId="408"/>
            <ac:spMk id="4" creationId="{4EAD136D-505E-4253-3F50-0C565558269D}"/>
          </ac:spMkLst>
        </pc:spChg>
        <pc:spChg chg="del mod">
          <ac:chgData name="Neethinayagam, Manimozhi" userId="811318ba-efff-48f6-8df3-5eb24eb48ff9" providerId="ADAL" clId="{46355ADD-139B-4DD5-8E1E-99D75DE562AD}" dt="2023-12-07T05:52:22.966" v="175" actId="478"/>
          <ac:spMkLst>
            <pc:docMk/>
            <pc:sldMk cId="1055976481" sldId="408"/>
            <ac:spMk id="5" creationId="{3B1743C7-C079-31F6-50CF-CAF5C83A5964}"/>
          </ac:spMkLst>
        </pc:spChg>
        <pc:picChg chg="mod">
          <ac:chgData name="Neethinayagam, Manimozhi" userId="811318ba-efff-48f6-8df3-5eb24eb48ff9" providerId="ADAL" clId="{46355ADD-139B-4DD5-8E1E-99D75DE562AD}" dt="2023-12-11T01:13:05.433" v="855" actId="14100"/>
          <ac:picMkLst>
            <pc:docMk/>
            <pc:sldMk cId="1055976481" sldId="408"/>
            <ac:picMk id="7" creationId="{EFE023F1-3386-947A-3D29-27A5638CD588}"/>
          </ac:picMkLst>
        </pc:picChg>
      </pc:sldChg>
      <pc:sldChg chg="addSp delSp modSp mod ord setBg">
        <pc:chgData name="Neethinayagam, Manimozhi" userId="811318ba-efff-48f6-8df3-5eb24eb48ff9" providerId="ADAL" clId="{46355ADD-139B-4DD5-8E1E-99D75DE562AD}" dt="2023-12-11T01:45:44.628" v="1550" actId="255"/>
        <pc:sldMkLst>
          <pc:docMk/>
          <pc:sldMk cId="793571385" sldId="409"/>
        </pc:sldMkLst>
        <pc:spChg chg="add mod">
          <ac:chgData name="Neethinayagam, Manimozhi" userId="811318ba-efff-48f6-8df3-5eb24eb48ff9" providerId="ADAL" clId="{46355ADD-139B-4DD5-8E1E-99D75DE562AD}" dt="2023-12-11T01:40:14.608" v="1488" actId="113"/>
          <ac:spMkLst>
            <pc:docMk/>
            <pc:sldMk cId="793571385" sldId="409"/>
            <ac:spMk id="2" creationId="{51156393-9366-6C1F-972F-FB1EE1E0D474}"/>
          </ac:spMkLst>
        </pc:spChg>
        <pc:spChg chg="del">
          <ac:chgData name="Neethinayagam, Manimozhi" userId="811318ba-efff-48f6-8df3-5eb24eb48ff9" providerId="ADAL" clId="{46355ADD-139B-4DD5-8E1E-99D75DE562AD}" dt="2023-12-07T02:45:28.582" v="36" actId="478"/>
          <ac:spMkLst>
            <pc:docMk/>
            <pc:sldMk cId="793571385" sldId="409"/>
            <ac:spMk id="4" creationId="{4EAD136D-505E-4253-3F50-0C565558269D}"/>
          </ac:spMkLst>
        </pc:spChg>
        <pc:spChg chg="del mod">
          <ac:chgData name="Neethinayagam, Manimozhi" userId="811318ba-efff-48f6-8df3-5eb24eb48ff9" providerId="ADAL" clId="{46355ADD-139B-4DD5-8E1E-99D75DE562AD}" dt="2023-12-11T01:13:59.317" v="864" actId="478"/>
          <ac:spMkLst>
            <pc:docMk/>
            <pc:sldMk cId="793571385" sldId="409"/>
            <ac:spMk id="5" creationId="{3B1743C7-C079-31F6-50CF-CAF5C83A5964}"/>
          </ac:spMkLst>
        </pc:spChg>
        <pc:spChg chg="add mod">
          <ac:chgData name="Neethinayagam, Manimozhi" userId="811318ba-efff-48f6-8df3-5eb24eb48ff9" providerId="ADAL" clId="{46355ADD-139B-4DD5-8E1E-99D75DE562AD}" dt="2023-12-11T01:45:44.628" v="1550" actId="255"/>
          <ac:spMkLst>
            <pc:docMk/>
            <pc:sldMk cId="793571385" sldId="409"/>
            <ac:spMk id="12" creationId="{5CD005CD-4C65-0BF0-6E70-1417A40276A1}"/>
          </ac:spMkLst>
        </pc:spChg>
        <pc:spChg chg="del mod replId">
          <ac:chgData name="Neethinayagam, Manimozhi" userId="811318ba-efff-48f6-8df3-5eb24eb48ff9" providerId="ADAL" clId="{46355ADD-139B-4DD5-8E1E-99D75DE562AD}" dt="2023-12-11T01:21:00.492" v="957" actId="26606"/>
          <ac:spMkLst>
            <pc:docMk/>
            <pc:sldMk cId="793571385" sldId="409"/>
            <ac:spMk id="14" creationId="{35C9A004-BF6D-FE16-E2E8-44F687F19D31}"/>
          </ac:spMkLst>
        </pc:spChg>
        <pc:spChg chg="del mod replId">
          <ac:chgData name="Neethinayagam, Manimozhi" userId="811318ba-efff-48f6-8df3-5eb24eb48ff9" providerId="ADAL" clId="{46355ADD-139B-4DD5-8E1E-99D75DE562AD}" dt="2023-12-11T01:21:00.492" v="957" actId="26606"/>
          <ac:spMkLst>
            <pc:docMk/>
            <pc:sldMk cId="793571385" sldId="409"/>
            <ac:spMk id="15" creationId="{5565C795-ACAF-5937-7041-FE2874672B4C}"/>
          </ac:spMkLst>
        </pc:spChg>
        <pc:spChg chg="add">
          <ac:chgData name="Neethinayagam, Manimozhi" userId="811318ba-efff-48f6-8df3-5eb24eb48ff9" providerId="ADAL" clId="{46355ADD-139B-4DD5-8E1E-99D75DE562AD}" dt="2023-12-11T01:21:00.492" v="957" actId="26606"/>
          <ac:spMkLst>
            <pc:docMk/>
            <pc:sldMk cId="793571385" sldId="409"/>
            <ac:spMk id="45" creationId="{AE2F7D72-C98C-4C79-88A4-1DD7AAE7BF3D}"/>
          </ac:spMkLst>
        </pc:spChg>
        <pc:spChg chg="add">
          <ac:chgData name="Neethinayagam, Manimozhi" userId="811318ba-efff-48f6-8df3-5eb24eb48ff9" providerId="ADAL" clId="{46355ADD-139B-4DD5-8E1E-99D75DE562AD}" dt="2023-12-11T01:21:00.492" v="957" actId="26606"/>
          <ac:spMkLst>
            <pc:docMk/>
            <pc:sldMk cId="793571385" sldId="409"/>
            <ac:spMk id="47" creationId="{17BE9237-F367-4B09-A610-9AC21A4323A3}"/>
          </ac:spMkLst>
        </pc:spChg>
        <pc:grpChg chg="add">
          <ac:chgData name="Neethinayagam, Manimozhi" userId="811318ba-efff-48f6-8df3-5eb24eb48ff9" providerId="ADAL" clId="{46355ADD-139B-4DD5-8E1E-99D75DE562AD}" dt="2023-12-11T01:21:00.492" v="957" actId="26606"/>
          <ac:grpSpMkLst>
            <pc:docMk/>
            <pc:sldMk cId="793571385" sldId="409"/>
            <ac:grpSpMk id="17" creationId="{51B860BB-F934-4DE1-A930-090DD475F1A9}"/>
          </ac:grpSpMkLst>
        </pc:grpChg>
        <pc:grpChg chg="add">
          <ac:chgData name="Neethinayagam, Manimozhi" userId="811318ba-efff-48f6-8df3-5eb24eb48ff9" providerId="ADAL" clId="{46355ADD-139B-4DD5-8E1E-99D75DE562AD}" dt="2023-12-11T01:21:00.492" v="957" actId="26606"/>
          <ac:grpSpMkLst>
            <pc:docMk/>
            <pc:sldMk cId="793571385" sldId="409"/>
            <ac:grpSpMk id="31" creationId="{DD17BCFA-C80F-4670-B8B9-034B5B1C8BA8}"/>
          </ac:grpSpMkLst>
        </pc:grpChg>
        <pc:picChg chg="add mod">
          <ac:chgData name="Neethinayagam, Manimozhi" userId="811318ba-efff-48f6-8df3-5eb24eb48ff9" providerId="ADAL" clId="{46355ADD-139B-4DD5-8E1E-99D75DE562AD}" dt="2023-12-11T01:21:18.633" v="964" actId="14100"/>
          <ac:picMkLst>
            <pc:docMk/>
            <pc:sldMk cId="793571385" sldId="409"/>
            <ac:picMk id="10" creationId="{FC76574D-3899-EFB5-2439-2B73AC760747}"/>
          </ac:picMkLst>
        </pc:picChg>
        <pc:picChg chg="del mod replId">
          <ac:chgData name="Neethinayagam, Manimozhi" userId="811318ba-efff-48f6-8df3-5eb24eb48ff9" providerId="ADAL" clId="{46355ADD-139B-4DD5-8E1E-99D75DE562AD}" dt="2023-12-11T01:21:00.492" v="957" actId="26606"/>
          <ac:picMkLst>
            <pc:docMk/>
            <pc:sldMk cId="793571385" sldId="409"/>
            <ac:picMk id="16" creationId="{1F0B75F2-2FB4-B0E1-801C-966E7AA2FCE5}"/>
          </ac:picMkLst>
        </pc:picChg>
      </pc:sldChg>
      <pc:sldChg chg="delSp modSp del mod">
        <pc:chgData name="Neethinayagam, Manimozhi" userId="811318ba-efff-48f6-8df3-5eb24eb48ff9" providerId="ADAL" clId="{46355ADD-139B-4DD5-8E1E-99D75DE562AD}" dt="2023-12-09T01:44:58.749" v="478" actId="2696"/>
        <pc:sldMkLst>
          <pc:docMk/>
          <pc:sldMk cId="295733319" sldId="410"/>
        </pc:sldMkLst>
        <pc:spChg chg="mod">
          <ac:chgData name="Neethinayagam, Manimozhi" userId="811318ba-efff-48f6-8df3-5eb24eb48ff9" providerId="ADAL" clId="{46355ADD-139B-4DD5-8E1E-99D75DE562AD}" dt="2023-12-07T06:00:09.920" v="260" actId="207"/>
          <ac:spMkLst>
            <pc:docMk/>
            <pc:sldMk cId="295733319" sldId="410"/>
            <ac:spMk id="2" creationId="{35C9A004-BF6D-FE16-E2E8-44F687F19D31}"/>
          </ac:spMkLst>
        </pc:spChg>
        <pc:spChg chg="mod">
          <ac:chgData name="Neethinayagam, Manimozhi" userId="811318ba-efff-48f6-8df3-5eb24eb48ff9" providerId="ADAL" clId="{46355ADD-139B-4DD5-8E1E-99D75DE562AD}" dt="2023-12-07T02:48:34.208" v="61" actId="6549"/>
          <ac:spMkLst>
            <pc:docMk/>
            <pc:sldMk cId="295733319" sldId="410"/>
            <ac:spMk id="3" creationId="{660B75ED-1B8A-5924-D271-182345C9308D}"/>
          </ac:spMkLst>
        </pc:spChg>
        <pc:spChg chg="del">
          <ac:chgData name="Neethinayagam, Manimozhi" userId="811318ba-efff-48f6-8df3-5eb24eb48ff9" providerId="ADAL" clId="{46355ADD-139B-4DD5-8E1E-99D75DE562AD}" dt="2023-12-07T02:45:37.419" v="38" actId="478"/>
          <ac:spMkLst>
            <pc:docMk/>
            <pc:sldMk cId="295733319" sldId="410"/>
            <ac:spMk id="4" creationId="{4EAD136D-505E-4253-3F50-0C565558269D}"/>
          </ac:spMkLst>
        </pc:spChg>
        <pc:spChg chg="del mod">
          <ac:chgData name="Neethinayagam, Manimozhi" userId="811318ba-efff-48f6-8df3-5eb24eb48ff9" providerId="ADAL" clId="{46355ADD-139B-4DD5-8E1E-99D75DE562AD}" dt="2023-12-07T05:53:02.182" v="182" actId="478"/>
          <ac:spMkLst>
            <pc:docMk/>
            <pc:sldMk cId="295733319" sldId="410"/>
            <ac:spMk id="5" creationId="{3B1743C7-C079-31F6-50CF-CAF5C83A5964}"/>
          </ac:spMkLst>
        </pc:spChg>
      </pc:sldChg>
      <pc:sldChg chg="addSp delSp modSp mod setBg modClrScheme chgLayout">
        <pc:chgData name="Neethinayagam, Manimozhi" userId="811318ba-efff-48f6-8df3-5eb24eb48ff9" providerId="ADAL" clId="{46355ADD-139B-4DD5-8E1E-99D75DE562AD}" dt="2023-12-11T01:40:38.406" v="1495" actId="113"/>
        <pc:sldMkLst>
          <pc:docMk/>
          <pc:sldMk cId="1127261994" sldId="411"/>
        </pc:sldMkLst>
        <pc:spChg chg="mod">
          <ac:chgData name="Neethinayagam, Manimozhi" userId="811318ba-efff-48f6-8df3-5eb24eb48ff9" providerId="ADAL" clId="{46355ADD-139B-4DD5-8E1E-99D75DE562AD}" dt="2023-12-11T01:40:38.406" v="1495" actId="113"/>
          <ac:spMkLst>
            <pc:docMk/>
            <pc:sldMk cId="1127261994" sldId="411"/>
            <ac:spMk id="2" creationId="{35C9A004-BF6D-FE16-E2E8-44F687F19D31}"/>
          </ac:spMkLst>
        </pc:spChg>
        <pc:spChg chg="add del mod">
          <ac:chgData name="Neethinayagam, Manimozhi" userId="811318ba-efff-48f6-8df3-5eb24eb48ff9" providerId="ADAL" clId="{46355ADD-139B-4DD5-8E1E-99D75DE562AD}" dt="2023-12-07T05:52:48.655" v="181" actId="26606"/>
          <ac:spMkLst>
            <pc:docMk/>
            <pc:sldMk cId="1127261994" sldId="411"/>
            <ac:spMk id="3" creationId="{660B75ED-1B8A-5924-D271-182345C9308D}"/>
          </ac:spMkLst>
        </pc:spChg>
        <pc:spChg chg="del">
          <ac:chgData name="Neethinayagam, Manimozhi" userId="811318ba-efff-48f6-8df3-5eb24eb48ff9" providerId="ADAL" clId="{46355ADD-139B-4DD5-8E1E-99D75DE562AD}" dt="2023-12-07T02:45:33.372" v="37" actId="478"/>
          <ac:spMkLst>
            <pc:docMk/>
            <pc:sldMk cId="1127261994" sldId="411"/>
            <ac:spMk id="4" creationId="{4EAD136D-505E-4253-3F50-0C565558269D}"/>
          </ac:spMkLst>
        </pc:spChg>
        <pc:spChg chg="del mod">
          <ac:chgData name="Neethinayagam, Manimozhi" userId="811318ba-efff-48f6-8df3-5eb24eb48ff9" providerId="ADAL" clId="{46355ADD-139B-4DD5-8E1E-99D75DE562AD}" dt="2023-12-07T05:52:35.303" v="176" actId="478"/>
          <ac:spMkLst>
            <pc:docMk/>
            <pc:sldMk cId="1127261994" sldId="411"/>
            <ac:spMk id="5" creationId="{3B1743C7-C079-31F6-50CF-CAF5C83A5964}"/>
          </ac:spMkLst>
        </pc:spChg>
        <pc:spChg chg="add del mod">
          <ac:chgData name="Neethinayagam, Manimozhi" userId="811318ba-efff-48f6-8df3-5eb24eb48ff9" providerId="ADAL" clId="{46355ADD-139B-4DD5-8E1E-99D75DE562AD}" dt="2023-12-07T03:19:13.084" v="77" actId="26606"/>
          <ac:spMkLst>
            <pc:docMk/>
            <pc:sldMk cId="1127261994" sldId="411"/>
            <ac:spMk id="10" creationId="{88483BEC-60D2-382C-6480-FA7C02FD9A6C}"/>
          </ac:spMkLst>
        </pc:spChg>
        <pc:spChg chg="add del mod">
          <ac:chgData name="Neethinayagam, Manimozhi" userId="811318ba-efff-48f6-8df3-5eb24eb48ff9" providerId="ADAL" clId="{46355ADD-139B-4DD5-8E1E-99D75DE562AD}" dt="2023-12-07T03:19:42.378" v="80" actId="26606"/>
          <ac:spMkLst>
            <pc:docMk/>
            <pc:sldMk cId="1127261994" sldId="411"/>
            <ac:spMk id="12" creationId="{F3781B70-A9BC-99D4-EF15-7F08989B56ED}"/>
          </ac:spMkLst>
        </pc:spChg>
        <pc:spChg chg="add del mod">
          <ac:chgData name="Neethinayagam, Manimozhi" userId="811318ba-efff-48f6-8df3-5eb24eb48ff9" providerId="ADAL" clId="{46355ADD-139B-4DD5-8E1E-99D75DE562AD}" dt="2023-12-07T03:19:42.378" v="80" actId="26606"/>
          <ac:spMkLst>
            <pc:docMk/>
            <pc:sldMk cId="1127261994" sldId="411"/>
            <ac:spMk id="14" creationId="{AB597E7A-7767-9F85-DC5F-24F9649DF958}"/>
          </ac:spMkLst>
        </pc:spChg>
        <pc:spChg chg="add del">
          <ac:chgData name="Neethinayagam, Manimozhi" userId="811318ba-efff-48f6-8df3-5eb24eb48ff9" providerId="ADAL" clId="{46355ADD-139B-4DD5-8E1E-99D75DE562AD}" dt="2023-12-07T05:52:46.940" v="178" actId="26606"/>
          <ac:spMkLst>
            <pc:docMk/>
            <pc:sldMk cId="1127261994" sldId="411"/>
            <ac:spMk id="37" creationId="{7930CC7B-1674-4BB1-B36F-D9B325A42446}"/>
          </ac:spMkLst>
        </pc:spChg>
        <pc:spChg chg="add del">
          <ac:chgData name="Neethinayagam, Manimozhi" userId="811318ba-efff-48f6-8df3-5eb24eb48ff9" providerId="ADAL" clId="{46355ADD-139B-4DD5-8E1E-99D75DE562AD}" dt="2023-12-07T05:52:46.940" v="178" actId="26606"/>
          <ac:spMkLst>
            <pc:docMk/>
            <pc:sldMk cId="1127261994" sldId="411"/>
            <ac:spMk id="39" creationId="{05C24618-074C-47D2-A727-57045F7E67B0}"/>
          </ac:spMkLst>
        </pc:spChg>
        <pc:spChg chg="add del">
          <ac:chgData name="Neethinayagam, Manimozhi" userId="811318ba-efff-48f6-8df3-5eb24eb48ff9" providerId="ADAL" clId="{46355ADD-139B-4DD5-8E1E-99D75DE562AD}" dt="2023-12-07T05:52:46.940" v="178" actId="26606"/>
          <ac:spMkLst>
            <pc:docMk/>
            <pc:sldMk cId="1127261994" sldId="411"/>
            <ac:spMk id="41" creationId="{C8C9F670-D457-4F9E-BDA1-B6468C7782EB}"/>
          </ac:spMkLst>
        </pc:spChg>
        <pc:spChg chg="add del">
          <ac:chgData name="Neethinayagam, Manimozhi" userId="811318ba-efff-48f6-8df3-5eb24eb48ff9" providerId="ADAL" clId="{46355ADD-139B-4DD5-8E1E-99D75DE562AD}" dt="2023-12-07T05:52:46.940" v="178" actId="26606"/>
          <ac:spMkLst>
            <pc:docMk/>
            <pc:sldMk cId="1127261994" sldId="411"/>
            <ac:spMk id="43" creationId="{240E2333-C7BB-42CB-A674-0BE0C8ED7B26}"/>
          </ac:spMkLst>
        </pc:spChg>
        <pc:spChg chg="add del">
          <ac:chgData name="Neethinayagam, Manimozhi" userId="811318ba-efff-48f6-8df3-5eb24eb48ff9" providerId="ADAL" clId="{46355ADD-139B-4DD5-8E1E-99D75DE562AD}" dt="2023-12-07T05:52:46.940" v="178" actId="26606"/>
          <ac:spMkLst>
            <pc:docMk/>
            <pc:sldMk cId="1127261994" sldId="411"/>
            <ac:spMk id="45" creationId="{6CADF7DA-72EF-4990-9F27-D443BAF7D83E}"/>
          </ac:spMkLst>
        </pc:spChg>
        <pc:spChg chg="add del">
          <ac:chgData name="Neethinayagam, Manimozhi" userId="811318ba-efff-48f6-8df3-5eb24eb48ff9" providerId="ADAL" clId="{46355ADD-139B-4DD5-8E1E-99D75DE562AD}" dt="2023-12-07T05:52:48.618" v="180" actId="26606"/>
          <ac:spMkLst>
            <pc:docMk/>
            <pc:sldMk cId="1127261994" sldId="411"/>
            <ac:spMk id="52" creationId="{7930CC7B-1674-4BB1-B36F-D9B325A42446}"/>
          </ac:spMkLst>
        </pc:spChg>
        <pc:spChg chg="add del">
          <ac:chgData name="Neethinayagam, Manimozhi" userId="811318ba-efff-48f6-8df3-5eb24eb48ff9" providerId="ADAL" clId="{46355ADD-139B-4DD5-8E1E-99D75DE562AD}" dt="2023-12-07T05:52:48.618" v="180" actId="26606"/>
          <ac:spMkLst>
            <pc:docMk/>
            <pc:sldMk cId="1127261994" sldId="411"/>
            <ac:spMk id="53" creationId="{05C24618-074C-47D2-A727-57045F7E67B0}"/>
          </ac:spMkLst>
        </pc:spChg>
        <pc:spChg chg="add del">
          <ac:chgData name="Neethinayagam, Manimozhi" userId="811318ba-efff-48f6-8df3-5eb24eb48ff9" providerId="ADAL" clId="{46355ADD-139B-4DD5-8E1E-99D75DE562AD}" dt="2023-12-07T05:52:48.618" v="180" actId="26606"/>
          <ac:spMkLst>
            <pc:docMk/>
            <pc:sldMk cId="1127261994" sldId="411"/>
            <ac:spMk id="54" creationId="{C8C9F670-D457-4F9E-BDA1-B6468C7782EB}"/>
          </ac:spMkLst>
        </pc:spChg>
        <pc:spChg chg="add del">
          <ac:chgData name="Neethinayagam, Manimozhi" userId="811318ba-efff-48f6-8df3-5eb24eb48ff9" providerId="ADAL" clId="{46355ADD-139B-4DD5-8E1E-99D75DE562AD}" dt="2023-12-07T05:52:48.618" v="180" actId="26606"/>
          <ac:spMkLst>
            <pc:docMk/>
            <pc:sldMk cId="1127261994" sldId="411"/>
            <ac:spMk id="55" creationId="{240E2333-C7BB-42CB-A674-0BE0C8ED7B26}"/>
          </ac:spMkLst>
        </pc:spChg>
        <pc:spChg chg="add del">
          <ac:chgData name="Neethinayagam, Manimozhi" userId="811318ba-efff-48f6-8df3-5eb24eb48ff9" providerId="ADAL" clId="{46355ADD-139B-4DD5-8E1E-99D75DE562AD}" dt="2023-12-07T05:52:48.618" v="180" actId="26606"/>
          <ac:spMkLst>
            <pc:docMk/>
            <pc:sldMk cId="1127261994" sldId="411"/>
            <ac:spMk id="56" creationId="{6CADF7DA-72EF-4990-9F27-D443BAF7D83E}"/>
          </ac:spMkLst>
        </pc:spChg>
        <pc:spChg chg="add">
          <ac:chgData name="Neethinayagam, Manimozhi" userId="811318ba-efff-48f6-8df3-5eb24eb48ff9" providerId="ADAL" clId="{46355ADD-139B-4DD5-8E1E-99D75DE562AD}" dt="2023-12-07T05:52:48.655" v="181" actId="26606"/>
          <ac:spMkLst>
            <pc:docMk/>
            <pc:sldMk cId="1127261994" sldId="411"/>
            <ac:spMk id="64" creationId="{7930CC7B-1674-4BB1-B36F-D9B325A42446}"/>
          </ac:spMkLst>
        </pc:spChg>
        <pc:spChg chg="add">
          <ac:chgData name="Neethinayagam, Manimozhi" userId="811318ba-efff-48f6-8df3-5eb24eb48ff9" providerId="ADAL" clId="{46355ADD-139B-4DD5-8E1E-99D75DE562AD}" dt="2023-12-07T05:52:48.655" v="181" actId="26606"/>
          <ac:spMkLst>
            <pc:docMk/>
            <pc:sldMk cId="1127261994" sldId="411"/>
            <ac:spMk id="65" creationId="{05C24618-074C-47D2-A727-57045F7E67B0}"/>
          </ac:spMkLst>
        </pc:spChg>
        <pc:spChg chg="add">
          <ac:chgData name="Neethinayagam, Manimozhi" userId="811318ba-efff-48f6-8df3-5eb24eb48ff9" providerId="ADAL" clId="{46355ADD-139B-4DD5-8E1E-99D75DE562AD}" dt="2023-12-07T05:52:48.655" v="181" actId="26606"/>
          <ac:spMkLst>
            <pc:docMk/>
            <pc:sldMk cId="1127261994" sldId="411"/>
            <ac:spMk id="66" creationId="{C8C9F670-D457-4F9E-BDA1-B6468C7782EB}"/>
          </ac:spMkLst>
        </pc:spChg>
        <pc:spChg chg="add">
          <ac:chgData name="Neethinayagam, Manimozhi" userId="811318ba-efff-48f6-8df3-5eb24eb48ff9" providerId="ADAL" clId="{46355ADD-139B-4DD5-8E1E-99D75DE562AD}" dt="2023-12-07T05:52:48.655" v="181" actId="26606"/>
          <ac:spMkLst>
            <pc:docMk/>
            <pc:sldMk cId="1127261994" sldId="411"/>
            <ac:spMk id="67" creationId="{240E2333-C7BB-42CB-A674-0BE0C8ED7B26}"/>
          </ac:spMkLst>
        </pc:spChg>
        <pc:spChg chg="add">
          <ac:chgData name="Neethinayagam, Manimozhi" userId="811318ba-efff-48f6-8df3-5eb24eb48ff9" providerId="ADAL" clId="{46355ADD-139B-4DD5-8E1E-99D75DE562AD}" dt="2023-12-07T05:52:48.655" v="181" actId="26606"/>
          <ac:spMkLst>
            <pc:docMk/>
            <pc:sldMk cId="1127261994" sldId="411"/>
            <ac:spMk id="68" creationId="{6CADF7DA-72EF-4990-9F27-D443BAF7D83E}"/>
          </ac:spMkLst>
        </pc:spChg>
        <pc:grpChg chg="add del">
          <ac:chgData name="Neethinayagam, Manimozhi" userId="811318ba-efff-48f6-8df3-5eb24eb48ff9" providerId="ADAL" clId="{46355ADD-139B-4DD5-8E1E-99D75DE562AD}" dt="2023-12-07T05:52:46.940" v="178" actId="26606"/>
          <ac:grpSpMkLst>
            <pc:docMk/>
            <pc:sldMk cId="1127261994" sldId="411"/>
            <ac:grpSpMk id="9" creationId="{62F0D7F1-3AA3-41FE-962C-5DB0B5A9B079}"/>
          </ac:grpSpMkLst>
        </pc:grpChg>
        <pc:grpChg chg="add del">
          <ac:chgData name="Neethinayagam, Manimozhi" userId="811318ba-efff-48f6-8df3-5eb24eb48ff9" providerId="ADAL" clId="{46355ADD-139B-4DD5-8E1E-99D75DE562AD}" dt="2023-12-07T05:52:46.940" v="178" actId="26606"/>
          <ac:grpSpMkLst>
            <pc:docMk/>
            <pc:sldMk cId="1127261994" sldId="411"/>
            <ac:grpSpMk id="23" creationId="{FA955F5D-8B25-4A69-9A86-1963D8A5C547}"/>
          </ac:grpSpMkLst>
        </pc:grpChg>
        <pc:grpChg chg="add del">
          <ac:chgData name="Neethinayagam, Manimozhi" userId="811318ba-efff-48f6-8df3-5eb24eb48ff9" providerId="ADAL" clId="{46355ADD-139B-4DD5-8E1E-99D75DE562AD}" dt="2023-12-07T05:52:48.618" v="180" actId="26606"/>
          <ac:grpSpMkLst>
            <pc:docMk/>
            <pc:sldMk cId="1127261994" sldId="411"/>
            <ac:grpSpMk id="47" creationId="{62F0D7F1-3AA3-41FE-962C-5DB0B5A9B079}"/>
          </ac:grpSpMkLst>
        </pc:grpChg>
        <pc:grpChg chg="add del">
          <ac:chgData name="Neethinayagam, Manimozhi" userId="811318ba-efff-48f6-8df3-5eb24eb48ff9" providerId="ADAL" clId="{46355ADD-139B-4DD5-8E1E-99D75DE562AD}" dt="2023-12-07T05:52:48.618" v="180" actId="26606"/>
          <ac:grpSpMkLst>
            <pc:docMk/>
            <pc:sldMk cId="1127261994" sldId="411"/>
            <ac:grpSpMk id="51" creationId="{FA955F5D-8B25-4A69-9A86-1963D8A5C547}"/>
          </ac:grpSpMkLst>
        </pc:grpChg>
        <pc:grpChg chg="add">
          <ac:chgData name="Neethinayagam, Manimozhi" userId="811318ba-efff-48f6-8df3-5eb24eb48ff9" providerId="ADAL" clId="{46355ADD-139B-4DD5-8E1E-99D75DE562AD}" dt="2023-12-07T05:52:48.655" v="181" actId="26606"/>
          <ac:grpSpMkLst>
            <pc:docMk/>
            <pc:sldMk cId="1127261994" sldId="411"/>
            <ac:grpSpMk id="59" creationId="{62F0D7F1-3AA3-41FE-962C-5DB0B5A9B079}"/>
          </ac:grpSpMkLst>
        </pc:grpChg>
        <pc:grpChg chg="add">
          <ac:chgData name="Neethinayagam, Manimozhi" userId="811318ba-efff-48f6-8df3-5eb24eb48ff9" providerId="ADAL" clId="{46355ADD-139B-4DD5-8E1E-99D75DE562AD}" dt="2023-12-07T05:52:48.655" v="181" actId="26606"/>
          <ac:grpSpMkLst>
            <pc:docMk/>
            <pc:sldMk cId="1127261994" sldId="411"/>
            <ac:grpSpMk id="63" creationId="{FA955F5D-8B25-4A69-9A86-1963D8A5C547}"/>
          </ac:grpSpMkLst>
        </pc:grpChg>
        <pc:graphicFrameChg chg="add del">
          <ac:chgData name="Neethinayagam, Manimozhi" userId="811318ba-efff-48f6-8df3-5eb24eb48ff9" providerId="ADAL" clId="{46355ADD-139B-4DD5-8E1E-99D75DE562AD}" dt="2023-12-07T03:19:42.378" v="80" actId="26606"/>
          <ac:graphicFrameMkLst>
            <pc:docMk/>
            <pc:sldMk cId="1127261994" sldId="411"/>
            <ac:graphicFrameMk id="7" creationId="{994B421A-704F-8A2E-77D8-6421B9AE35DF}"/>
          </ac:graphicFrameMkLst>
        </pc:graphicFrameChg>
        <pc:graphicFrameChg chg="add del">
          <ac:chgData name="Neethinayagam, Manimozhi" userId="811318ba-efff-48f6-8df3-5eb24eb48ff9" providerId="ADAL" clId="{46355ADD-139B-4DD5-8E1E-99D75DE562AD}" dt="2023-12-07T05:52:46.940" v="178" actId="26606"/>
          <ac:graphicFrameMkLst>
            <pc:docMk/>
            <pc:sldMk cId="1127261994" sldId="411"/>
            <ac:graphicFrameMk id="38" creationId="{6956FE91-A259-30FF-01BA-0291D22106CF}"/>
          </ac:graphicFrameMkLst>
        </pc:graphicFrameChg>
        <pc:graphicFrameChg chg="add del">
          <ac:chgData name="Neethinayagam, Manimozhi" userId="811318ba-efff-48f6-8df3-5eb24eb48ff9" providerId="ADAL" clId="{46355ADD-139B-4DD5-8E1E-99D75DE562AD}" dt="2023-12-07T05:52:48.618" v="180" actId="26606"/>
          <ac:graphicFrameMkLst>
            <pc:docMk/>
            <pc:sldMk cId="1127261994" sldId="411"/>
            <ac:graphicFrameMk id="57" creationId="{4A69D684-A3BD-6978-F7CE-15446452DE88}"/>
          </ac:graphicFrameMkLst>
        </pc:graphicFrameChg>
        <pc:graphicFrameChg chg="add mod">
          <ac:chgData name="Neethinayagam, Manimozhi" userId="811318ba-efff-48f6-8df3-5eb24eb48ff9" providerId="ADAL" clId="{46355ADD-139B-4DD5-8E1E-99D75DE562AD}" dt="2023-12-07T06:20:48.461" v="281" actId="20577"/>
          <ac:graphicFrameMkLst>
            <pc:docMk/>
            <pc:sldMk cId="1127261994" sldId="411"/>
            <ac:graphicFrameMk id="69" creationId="{6956FE91-A259-30FF-01BA-0291D22106CF}"/>
          </ac:graphicFrameMkLst>
        </pc:graphicFrameChg>
        <pc:picChg chg="add del mod">
          <ac:chgData name="Neethinayagam, Manimozhi" userId="811318ba-efff-48f6-8df3-5eb24eb48ff9" providerId="ADAL" clId="{46355ADD-139B-4DD5-8E1E-99D75DE562AD}" dt="2023-12-07T03:19:42.378" v="80" actId="26606"/>
          <ac:picMkLst>
            <pc:docMk/>
            <pc:sldMk cId="1127261994" sldId="411"/>
            <ac:picMk id="8" creationId="{B3EC834F-5F38-DC2A-1A37-E70B9B01E1AF}"/>
          </ac:picMkLst>
        </pc:picChg>
      </pc:sldChg>
      <pc:sldChg chg="addSp delSp modSp mod setBg">
        <pc:chgData name="Neethinayagam, Manimozhi" userId="811318ba-efff-48f6-8df3-5eb24eb48ff9" providerId="ADAL" clId="{46355ADD-139B-4DD5-8E1E-99D75DE562AD}" dt="2023-12-11T01:40:45.058" v="1497" actId="113"/>
        <pc:sldMkLst>
          <pc:docMk/>
          <pc:sldMk cId="479113134" sldId="412"/>
        </pc:sldMkLst>
        <pc:spChg chg="mod">
          <ac:chgData name="Neethinayagam, Manimozhi" userId="811318ba-efff-48f6-8df3-5eb24eb48ff9" providerId="ADAL" clId="{46355ADD-139B-4DD5-8E1E-99D75DE562AD}" dt="2023-12-11T01:40:45.058" v="1497" actId="113"/>
          <ac:spMkLst>
            <pc:docMk/>
            <pc:sldMk cId="479113134" sldId="412"/>
            <ac:spMk id="2" creationId="{35C9A004-BF6D-FE16-E2E8-44F687F19D31}"/>
          </ac:spMkLst>
        </pc:spChg>
        <pc:spChg chg="add del mod">
          <ac:chgData name="Neethinayagam, Manimozhi" userId="811318ba-efff-48f6-8df3-5eb24eb48ff9" providerId="ADAL" clId="{46355ADD-139B-4DD5-8E1E-99D75DE562AD}" dt="2023-12-11T01:35:10.227" v="1433" actId="14100"/>
          <ac:spMkLst>
            <pc:docMk/>
            <pc:sldMk cId="479113134" sldId="412"/>
            <ac:spMk id="3" creationId="{660B75ED-1B8A-5924-D271-182345C9308D}"/>
          </ac:spMkLst>
        </pc:spChg>
        <pc:spChg chg="del">
          <ac:chgData name="Neethinayagam, Manimozhi" userId="811318ba-efff-48f6-8df3-5eb24eb48ff9" providerId="ADAL" clId="{46355ADD-139B-4DD5-8E1E-99D75DE562AD}" dt="2023-12-07T02:45:45.183" v="39" actId="478"/>
          <ac:spMkLst>
            <pc:docMk/>
            <pc:sldMk cId="479113134" sldId="412"/>
            <ac:spMk id="4" creationId="{4EAD136D-505E-4253-3F50-0C565558269D}"/>
          </ac:spMkLst>
        </pc:spChg>
        <pc:spChg chg="del mod">
          <ac:chgData name="Neethinayagam, Manimozhi" userId="811318ba-efff-48f6-8df3-5eb24eb48ff9" providerId="ADAL" clId="{46355ADD-139B-4DD5-8E1E-99D75DE562AD}" dt="2023-12-07T05:53:13.028" v="183" actId="478"/>
          <ac:spMkLst>
            <pc:docMk/>
            <pc:sldMk cId="479113134" sldId="412"/>
            <ac:spMk id="5" creationId="{3B1743C7-C079-31F6-50CF-CAF5C83A5964}"/>
          </ac:spMkLst>
        </pc:spChg>
        <pc:spChg chg="add del">
          <ac:chgData name="Neethinayagam, Manimozhi" userId="811318ba-efff-48f6-8df3-5eb24eb48ff9" providerId="ADAL" clId="{46355ADD-139B-4DD5-8E1E-99D75DE562AD}" dt="2023-12-07T05:54:59.548" v="201" actId="26606"/>
          <ac:spMkLst>
            <pc:docMk/>
            <pc:sldMk cId="479113134" sldId="412"/>
            <ac:spMk id="37" creationId="{7930CC7B-1674-4BB1-B36F-D9B325A42446}"/>
          </ac:spMkLst>
        </pc:spChg>
        <pc:spChg chg="add">
          <ac:chgData name="Neethinayagam, Manimozhi" userId="811318ba-efff-48f6-8df3-5eb24eb48ff9" providerId="ADAL" clId="{46355ADD-139B-4DD5-8E1E-99D75DE562AD}" dt="2023-12-07T05:55:10.244" v="202" actId="26606"/>
          <ac:spMkLst>
            <pc:docMk/>
            <pc:sldMk cId="479113134" sldId="412"/>
            <ac:spMk id="38" creationId="{1996130F-9AB5-4DE9-8574-3AF891C5C172}"/>
          </ac:spMkLst>
        </pc:spChg>
        <pc:spChg chg="add del">
          <ac:chgData name="Neethinayagam, Manimozhi" userId="811318ba-efff-48f6-8df3-5eb24eb48ff9" providerId="ADAL" clId="{46355ADD-139B-4DD5-8E1E-99D75DE562AD}" dt="2023-12-07T05:54:59.548" v="201" actId="26606"/>
          <ac:spMkLst>
            <pc:docMk/>
            <pc:sldMk cId="479113134" sldId="412"/>
            <ac:spMk id="39" creationId="{05C24618-074C-47D2-A727-57045F7E67B0}"/>
          </ac:spMkLst>
        </pc:spChg>
        <pc:spChg chg="add">
          <ac:chgData name="Neethinayagam, Manimozhi" userId="811318ba-efff-48f6-8df3-5eb24eb48ff9" providerId="ADAL" clId="{46355ADD-139B-4DD5-8E1E-99D75DE562AD}" dt="2023-12-07T05:55:10.244" v="202" actId="26606"/>
          <ac:spMkLst>
            <pc:docMk/>
            <pc:sldMk cId="479113134" sldId="412"/>
            <ac:spMk id="40" creationId="{7326F4E6-9131-42DA-97B2-0BA8D1E258AD}"/>
          </ac:spMkLst>
        </pc:spChg>
        <pc:spChg chg="add del">
          <ac:chgData name="Neethinayagam, Manimozhi" userId="811318ba-efff-48f6-8df3-5eb24eb48ff9" providerId="ADAL" clId="{46355ADD-139B-4DD5-8E1E-99D75DE562AD}" dt="2023-12-07T05:54:59.548" v="201" actId="26606"/>
          <ac:spMkLst>
            <pc:docMk/>
            <pc:sldMk cId="479113134" sldId="412"/>
            <ac:spMk id="41" creationId="{3EE1A71F-2664-4E38-A47B-A6F74A66A5BA}"/>
          </ac:spMkLst>
        </pc:spChg>
        <pc:spChg chg="add del">
          <ac:chgData name="Neethinayagam, Manimozhi" userId="811318ba-efff-48f6-8df3-5eb24eb48ff9" providerId="ADAL" clId="{46355ADD-139B-4DD5-8E1E-99D75DE562AD}" dt="2023-12-07T05:54:59.548" v="201" actId="26606"/>
          <ac:spMkLst>
            <pc:docMk/>
            <pc:sldMk cId="479113134" sldId="412"/>
            <ac:spMk id="43" creationId="{895A2202-3CDB-4BEB-B357-591207B19CE3}"/>
          </ac:spMkLst>
        </pc:spChg>
        <pc:spChg chg="add del">
          <ac:chgData name="Neethinayagam, Manimozhi" userId="811318ba-efff-48f6-8df3-5eb24eb48ff9" providerId="ADAL" clId="{46355ADD-139B-4DD5-8E1E-99D75DE562AD}" dt="2023-12-07T05:54:59.548" v="201" actId="26606"/>
          <ac:spMkLst>
            <pc:docMk/>
            <pc:sldMk cId="479113134" sldId="412"/>
            <ac:spMk id="45" creationId="{3AD441E9-6D75-456C-B0AE-40B2012E17CA}"/>
          </ac:spMkLst>
        </pc:spChg>
        <pc:spChg chg="add del">
          <ac:chgData name="Neethinayagam, Manimozhi" userId="811318ba-efff-48f6-8df3-5eb24eb48ff9" providerId="ADAL" clId="{46355ADD-139B-4DD5-8E1E-99D75DE562AD}" dt="2023-12-07T05:54:57.511" v="198" actId="26606"/>
          <ac:spMkLst>
            <pc:docMk/>
            <pc:sldMk cId="479113134" sldId="412"/>
            <ac:spMk id="78" creationId="{7930CC7B-1674-4BB1-B36F-D9B325A42446}"/>
          </ac:spMkLst>
        </pc:spChg>
        <pc:spChg chg="add del">
          <ac:chgData name="Neethinayagam, Manimozhi" userId="811318ba-efff-48f6-8df3-5eb24eb48ff9" providerId="ADAL" clId="{46355ADD-139B-4DD5-8E1E-99D75DE562AD}" dt="2023-12-07T05:54:57.511" v="198" actId="26606"/>
          <ac:spMkLst>
            <pc:docMk/>
            <pc:sldMk cId="479113134" sldId="412"/>
            <ac:spMk id="80" creationId="{05C24618-074C-47D2-A727-57045F7E67B0}"/>
          </ac:spMkLst>
        </pc:spChg>
        <pc:spChg chg="add del">
          <ac:chgData name="Neethinayagam, Manimozhi" userId="811318ba-efff-48f6-8df3-5eb24eb48ff9" providerId="ADAL" clId="{46355ADD-139B-4DD5-8E1E-99D75DE562AD}" dt="2023-12-07T05:54:57.511" v="198" actId="26606"/>
          <ac:spMkLst>
            <pc:docMk/>
            <pc:sldMk cId="479113134" sldId="412"/>
            <ac:spMk id="82" creationId="{C8C9F670-D457-4F9E-BDA1-B6468C7782EB}"/>
          </ac:spMkLst>
        </pc:spChg>
        <pc:spChg chg="add del">
          <ac:chgData name="Neethinayagam, Manimozhi" userId="811318ba-efff-48f6-8df3-5eb24eb48ff9" providerId="ADAL" clId="{46355ADD-139B-4DD5-8E1E-99D75DE562AD}" dt="2023-12-07T05:54:57.511" v="198" actId="26606"/>
          <ac:spMkLst>
            <pc:docMk/>
            <pc:sldMk cId="479113134" sldId="412"/>
            <ac:spMk id="84" creationId="{240E2333-C7BB-42CB-A674-0BE0C8ED7B26}"/>
          </ac:spMkLst>
        </pc:spChg>
        <pc:spChg chg="add del">
          <ac:chgData name="Neethinayagam, Manimozhi" userId="811318ba-efff-48f6-8df3-5eb24eb48ff9" providerId="ADAL" clId="{46355ADD-139B-4DD5-8E1E-99D75DE562AD}" dt="2023-12-07T05:54:57.511" v="198" actId="26606"/>
          <ac:spMkLst>
            <pc:docMk/>
            <pc:sldMk cId="479113134" sldId="412"/>
            <ac:spMk id="86" creationId="{6CADF7DA-72EF-4990-9F27-D443BAF7D83E}"/>
          </ac:spMkLst>
        </pc:spChg>
        <pc:grpChg chg="add">
          <ac:chgData name="Neethinayagam, Manimozhi" userId="811318ba-efff-48f6-8df3-5eb24eb48ff9" providerId="ADAL" clId="{46355ADD-139B-4DD5-8E1E-99D75DE562AD}" dt="2023-12-07T05:55:10.244" v="202" actId="26606"/>
          <ac:grpSpMkLst>
            <pc:docMk/>
            <pc:sldMk cId="479113134" sldId="412"/>
            <ac:grpSpMk id="8" creationId="{166BF9EE-F7AC-4FA5-AC7E-001B3A642F75}"/>
          </ac:grpSpMkLst>
        </pc:grpChg>
        <pc:grpChg chg="add del">
          <ac:chgData name="Neethinayagam, Manimozhi" userId="811318ba-efff-48f6-8df3-5eb24eb48ff9" providerId="ADAL" clId="{46355ADD-139B-4DD5-8E1E-99D75DE562AD}" dt="2023-12-07T05:54:59.548" v="201" actId="26606"/>
          <ac:grpSpMkLst>
            <pc:docMk/>
            <pc:sldMk cId="479113134" sldId="412"/>
            <ac:grpSpMk id="9" creationId="{62F0D7F1-3AA3-41FE-962C-5DB0B5A9B079}"/>
          </ac:grpSpMkLst>
        </pc:grpChg>
        <pc:grpChg chg="add del">
          <ac:chgData name="Neethinayagam, Manimozhi" userId="811318ba-efff-48f6-8df3-5eb24eb48ff9" providerId="ADAL" clId="{46355ADD-139B-4DD5-8E1E-99D75DE562AD}" dt="2023-12-07T05:54:59.548" v="201" actId="26606"/>
          <ac:grpSpMkLst>
            <pc:docMk/>
            <pc:sldMk cId="479113134" sldId="412"/>
            <ac:grpSpMk id="23" creationId="{FA955F5D-8B25-4A69-9A86-1963D8A5C547}"/>
          </ac:grpSpMkLst>
        </pc:grpChg>
        <pc:grpChg chg="add del">
          <ac:chgData name="Neethinayagam, Manimozhi" userId="811318ba-efff-48f6-8df3-5eb24eb48ff9" providerId="ADAL" clId="{46355ADD-139B-4DD5-8E1E-99D75DE562AD}" dt="2023-12-07T05:54:57.511" v="198" actId="26606"/>
          <ac:grpSpMkLst>
            <pc:docMk/>
            <pc:sldMk cId="479113134" sldId="412"/>
            <ac:grpSpMk id="50" creationId="{62F0D7F1-3AA3-41FE-962C-5DB0B5A9B079}"/>
          </ac:grpSpMkLst>
        </pc:grpChg>
        <pc:grpChg chg="add">
          <ac:chgData name="Neethinayagam, Manimozhi" userId="811318ba-efff-48f6-8df3-5eb24eb48ff9" providerId="ADAL" clId="{46355ADD-139B-4DD5-8E1E-99D75DE562AD}" dt="2023-12-07T05:55:10.244" v="202" actId="26606"/>
          <ac:grpSpMkLst>
            <pc:docMk/>
            <pc:sldMk cId="479113134" sldId="412"/>
            <ac:grpSpMk id="56" creationId="{E312DBA5-56D8-42B2-BA94-28168C2A6703}"/>
          </ac:grpSpMkLst>
        </pc:grpChg>
        <pc:grpChg chg="add del">
          <ac:chgData name="Neethinayagam, Manimozhi" userId="811318ba-efff-48f6-8df3-5eb24eb48ff9" providerId="ADAL" clId="{46355ADD-139B-4DD5-8E1E-99D75DE562AD}" dt="2023-12-07T05:54:57.511" v="198" actId="26606"/>
          <ac:grpSpMkLst>
            <pc:docMk/>
            <pc:sldMk cId="479113134" sldId="412"/>
            <ac:grpSpMk id="64" creationId="{FA955F5D-8B25-4A69-9A86-1963D8A5C547}"/>
          </ac:grpSpMkLst>
        </pc:grpChg>
        <pc:graphicFrameChg chg="add del mod modGraphic">
          <ac:chgData name="Neethinayagam, Manimozhi" userId="811318ba-efff-48f6-8df3-5eb24eb48ff9" providerId="ADAL" clId="{46355ADD-139B-4DD5-8E1E-99D75DE562AD}" dt="2023-12-07T05:54:59.548" v="201" actId="26606"/>
          <ac:graphicFrameMkLst>
            <pc:docMk/>
            <pc:sldMk cId="479113134" sldId="412"/>
            <ac:graphicFrameMk id="6" creationId="{F0746B28-EE8A-FBF2-05D7-38DA85B16AE4}"/>
          </ac:graphicFrameMkLst>
        </pc:graphicFrameChg>
        <pc:picChg chg="add">
          <ac:chgData name="Neethinayagam, Manimozhi" userId="811318ba-efff-48f6-8df3-5eb24eb48ff9" providerId="ADAL" clId="{46355ADD-139B-4DD5-8E1E-99D75DE562AD}" dt="2023-12-07T05:55:10.244" v="202" actId="26606"/>
          <ac:picMkLst>
            <pc:docMk/>
            <pc:sldMk cId="479113134" sldId="412"/>
            <ac:picMk id="7" creationId="{515EE676-21B2-72C0-7EB5-0CFF56D1796A}"/>
          </ac:picMkLst>
        </pc:picChg>
      </pc:sldChg>
      <pc:sldChg chg="addSp delSp modSp del mod setBg setClrOvrMap">
        <pc:chgData name="Neethinayagam, Manimozhi" userId="811318ba-efff-48f6-8df3-5eb24eb48ff9" providerId="ADAL" clId="{46355ADD-139B-4DD5-8E1E-99D75DE562AD}" dt="2023-12-11T01:34:33.136" v="1426" actId="2696"/>
        <pc:sldMkLst>
          <pc:docMk/>
          <pc:sldMk cId="3435085865" sldId="413"/>
        </pc:sldMkLst>
        <pc:spChg chg="add del mod replId">
          <ac:chgData name="Neethinayagam, Manimozhi" userId="811318ba-efff-48f6-8df3-5eb24eb48ff9" providerId="ADAL" clId="{46355ADD-139B-4DD5-8E1E-99D75DE562AD}" dt="2023-12-11T01:32:35.547" v="1391" actId="26606"/>
          <ac:spMkLst>
            <pc:docMk/>
            <pc:sldMk cId="3435085865" sldId="413"/>
            <ac:spMk id="2" creationId="{0960F0B8-8E6B-0C89-5331-5638CD86842B}"/>
          </ac:spMkLst>
        </pc:spChg>
        <pc:spChg chg="add del mod replId">
          <ac:chgData name="Neethinayagam, Manimozhi" userId="811318ba-efff-48f6-8df3-5eb24eb48ff9" providerId="ADAL" clId="{46355ADD-139B-4DD5-8E1E-99D75DE562AD}" dt="2023-12-11T01:32:38.270" v="1393" actId="26606"/>
          <ac:spMkLst>
            <pc:docMk/>
            <pc:sldMk cId="3435085865" sldId="413"/>
            <ac:spMk id="2" creationId="{3B90370E-653E-5B35-A789-0E3F9214A713}"/>
          </ac:spMkLst>
        </pc:spChg>
        <pc:spChg chg="add del">
          <ac:chgData name="Neethinayagam, Manimozhi" userId="811318ba-efff-48f6-8df3-5eb24eb48ff9" providerId="ADAL" clId="{46355ADD-139B-4DD5-8E1E-99D75DE562AD}" dt="2023-12-11T01:31:42.919" v="1376" actId="26606"/>
          <ac:spMkLst>
            <pc:docMk/>
            <pc:sldMk cId="3435085865" sldId="413"/>
            <ac:spMk id="2" creationId="{5F12558E-7E5E-A64C-5255-64E774E52DDB}"/>
          </ac:spMkLst>
        </pc:spChg>
        <pc:spChg chg="add">
          <ac:chgData name="Neethinayagam, Manimozhi" userId="811318ba-efff-48f6-8df3-5eb24eb48ff9" providerId="ADAL" clId="{46355ADD-139B-4DD5-8E1E-99D75DE562AD}" dt="2023-12-11T01:33:02.720" v="1398" actId="26606"/>
          <ac:spMkLst>
            <pc:docMk/>
            <pc:sldMk cId="3435085865" sldId="413"/>
            <ac:spMk id="2" creationId="{7ECFC9D8-C3A7-734F-34D0-8952AD446CC3}"/>
          </ac:spMkLst>
        </pc:spChg>
        <pc:spChg chg="add del">
          <ac:chgData name="Neethinayagam, Manimozhi" userId="811318ba-efff-48f6-8df3-5eb24eb48ff9" providerId="ADAL" clId="{46355ADD-139B-4DD5-8E1E-99D75DE562AD}" dt="2023-12-11T01:32:34.261" v="1388" actId="26606"/>
          <ac:spMkLst>
            <pc:docMk/>
            <pc:sldMk cId="3435085865" sldId="413"/>
            <ac:spMk id="2" creationId="{B450EB9E-A235-CC0F-ACE8-EA22D1B7F91D}"/>
          </ac:spMkLst>
        </pc:spChg>
        <pc:spChg chg="del">
          <ac:chgData name="Neethinayagam, Manimozhi" userId="811318ba-efff-48f6-8df3-5eb24eb48ff9" providerId="ADAL" clId="{46355ADD-139B-4DD5-8E1E-99D75DE562AD}" dt="2023-12-11T01:24:58.949" v="974" actId="26606"/>
          <ac:spMkLst>
            <pc:docMk/>
            <pc:sldMk cId="3435085865" sldId="413"/>
            <ac:spMk id="3" creationId="{660B75ED-1B8A-5924-D271-182345C9308D}"/>
          </ac:spMkLst>
        </pc:spChg>
        <pc:spChg chg="add del">
          <ac:chgData name="Neethinayagam, Manimozhi" userId="811318ba-efff-48f6-8df3-5eb24eb48ff9" providerId="ADAL" clId="{46355ADD-139B-4DD5-8E1E-99D75DE562AD}" dt="2023-12-11T01:32:34.261" v="1388" actId="26606"/>
          <ac:spMkLst>
            <pc:docMk/>
            <pc:sldMk cId="3435085865" sldId="413"/>
            <ac:spMk id="4" creationId="{3BC75F84-3729-ABDA-1A1D-7C912DC859B1}"/>
          </ac:spMkLst>
        </pc:spChg>
        <pc:spChg chg="del">
          <ac:chgData name="Neethinayagam, Manimozhi" userId="811318ba-efff-48f6-8df3-5eb24eb48ff9" providerId="ADAL" clId="{46355ADD-139B-4DD5-8E1E-99D75DE562AD}" dt="2023-12-07T02:45:49.139" v="40" actId="478"/>
          <ac:spMkLst>
            <pc:docMk/>
            <pc:sldMk cId="3435085865" sldId="413"/>
            <ac:spMk id="4" creationId="{4EAD136D-505E-4253-3F50-0C565558269D}"/>
          </ac:spMkLst>
        </pc:spChg>
        <pc:spChg chg="add del mod replId">
          <ac:chgData name="Neethinayagam, Manimozhi" userId="811318ba-efff-48f6-8df3-5eb24eb48ff9" providerId="ADAL" clId="{46355ADD-139B-4DD5-8E1E-99D75DE562AD}" dt="2023-12-11T01:32:38.270" v="1393" actId="26606"/>
          <ac:spMkLst>
            <pc:docMk/>
            <pc:sldMk cId="3435085865" sldId="413"/>
            <ac:spMk id="4" creationId="{796E47B1-3637-FAD6-73E4-077054968361}"/>
          </ac:spMkLst>
        </pc:spChg>
        <pc:spChg chg="add">
          <ac:chgData name="Neethinayagam, Manimozhi" userId="811318ba-efff-48f6-8df3-5eb24eb48ff9" providerId="ADAL" clId="{46355ADD-139B-4DD5-8E1E-99D75DE562AD}" dt="2023-12-11T01:33:02.720" v="1398" actId="26606"/>
          <ac:spMkLst>
            <pc:docMk/>
            <pc:sldMk cId="3435085865" sldId="413"/>
            <ac:spMk id="4" creationId="{B55AC0EE-C152-C65A-71E7-CE81763AD249}"/>
          </ac:spMkLst>
        </pc:spChg>
        <pc:spChg chg="add del mod replId">
          <ac:chgData name="Neethinayagam, Manimozhi" userId="811318ba-efff-48f6-8df3-5eb24eb48ff9" providerId="ADAL" clId="{46355ADD-139B-4DD5-8E1E-99D75DE562AD}" dt="2023-12-11T01:32:35.547" v="1391" actId="26606"/>
          <ac:spMkLst>
            <pc:docMk/>
            <pc:sldMk cId="3435085865" sldId="413"/>
            <ac:spMk id="4" creationId="{CBF6EE6F-B7B4-1316-EFF0-79D11729F939}"/>
          </ac:spMkLst>
        </pc:spChg>
        <pc:spChg chg="del mod">
          <ac:chgData name="Neethinayagam, Manimozhi" userId="811318ba-efff-48f6-8df3-5eb24eb48ff9" providerId="ADAL" clId="{46355ADD-139B-4DD5-8E1E-99D75DE562AD}" dt="2023-12-07T05:55:18.534" v="203" actId="478"/>
          <ac:spMkLst>
            <pc:docMk/>
            <pc:sldMk cId="3435085865" sldId="413"/>
            <ac:spMk id="5" creationId="{3B1743C7-C079-31F6-50CF-CAF5C83A5964}"/>
          </ac:spMkLst>
        </pc:spChg>
        <pc:spChg chg="del mod replId">
          <ac:chgData name="Neethinayagam, Manimozhi" userId="811318ba-efff-48f6-8df3-5eb24eb48ff9" providerId="ADAL" clId="{46355ADD-139B-4DD5-8E1E-99D75DE562AD}" dt="2023-12-11T01:24:58.949" v="974" actId="26606"/>
          <ac:spMkLst>
            <pc:docMk/>
            <pc:sldMk cId="3435085865" sldId="413"/>
            <ac:spMk id="7" creationId="{35C9A004-BF6D-FE16-E2E8-44F687F19D31}"/>
          </ac:spMkLst>
        </pc:spChg>
        <pc:spChg chg="mod replId">
          <ac:chgData name="Neethinayagam, Manimozhi" userId="811318ba-efff-48f6-8df3-5eb24eb48ff9" providerId="ADAL" clId="{46355ADD-139B-4DD5-8E1E-99D75DE562AD}" dt="2023-12-11T01:31:42.919" v="1376" actId="26606"/>
          <ac:spMkLst>
            <pc:docMk/>
            <pc:sldMk cId="3435085865" sldId="413"/>
            <ac:spMk id="10" creationId="{4C17A32D-661C-4A7D-B00F-ED07721E95F4}"/>
          </ac:spMkLst>
        </pc:spChg>
        <pc:spChg chg="mod replId">
          <ac:chgData name="Neethinayagam, Manimozhi" userId="811318ba-efff-48f6-8df3-5eb24eb48ff9" providerId="ADAL" clId="{46355ADD-139B-4DD5-8E1E-99D75DE562AD}" dt="2023-12-11T01:31:42.919" v="1376" actId="26606"/>
          <ac:spMkLst>
            <pc:docMk/>
            <pc:sldMk cId="3435085865" sldId="413"/>
            <ac:spMk id="11" creationId="{14934C4F-A6E0-4531-BCA6-E0299B443058}"/>
          </ac:spMkLst>
        </pc:spChg>
        <pc:spChg chg="mod replId">
          <ac:chgData name="Neethinayagam, Manimozhi" userId="811318ba-efff-48f6-8df3-5eb24eb48ff9" providerId="ADAL" clId="{46355ADD-139B-4DD5-8E1E-99D75DE562AD}" dt="2023-12-11T01:31:42.919" v="1376" actId="26606"/>
          <ac:spMkLst>
            <pc:docMk/>
            <pc:sldMk cId="3435085865" sldId="413"/>
            <ac:spMk id="12" creationId="{CBC56C65-6D5F-44BD-987D-CB705ECD82B0}"/>
          </ac:spMkLst>
        </pc:spChg>
        <pc:spChg chg="mod replId">
          <ac:chgData name="Neethinayagam, Manimozhi" userId="811318ba-efff-48f6-8df3-5eb24eb48ff9" providerId="ADAL" clId="{46355ADD-139B-4DD5-8E1E-99D75DE562AD}" dt="2023-12-11T01:31:42.919" v="1376" actId="26606"/>
          <ac:spMkLst>
            <pc:docMk/>
            <pc:sldMk cId="3435085865" sldId="413"/>
            <ac:spMk id="13" creationId="{12F08DB5-0184-4523-A76B-F3BE3B64C2AC}"/>
          </ac:spMkLst>
        </pc:spChg>
        <pc:spChg chg="mod replId">
          <ac:chgData name="Neethinayagam, Manimozhi" userId="811318ba-efff-48f6-8df3-5eb24eb48ff9" providerId="ADAL" clId="{46355ADD-139B-4DD5-8E1E-99D75DE562AD}" dt="2023-12-11T01:31:42.919" v="1376" actId="26606"/>
          <ac:spMkLst>
            <pc:docMk/>
            <pc:sldMk cId="3435085865" sldId="413"/>
            <ac:spMk id="14" creationId="{9F92F39F-8BE5-4422-975B-806D8763E7F0}"/>
          </ac:spMkLst>
        </pc:spChg>
        <pc:spChg chg="mod replId">
          <ac:chgData name="Neethinayagam, Manimozhi" userId="811318ba-efff-48f6-8df3-5eb24eb48ff9" providerId="ADAL" clId="{46355ADD-139B-4DD5-8E1E-99D75DE562AD}" dt="2023-12-11T01:31:42.919" v="1376" actId="26606"/>
          <ac:spMkLst>
            <pc:docMk/>
            <pc:sldMk cId="3435085865" sldId="413"/>
            <ac:spMk id="15" creationId="{5B45B674-93EA-4CB2-8BFE-4DD11ECB2D7D}"/>
          </ac:spMkLst>
        </pc:spChg>
        <pc:spChg chg="mod replId">
          <ac:chgData name="Neethinayagam, Manimozhi" userId="811318ba-efff-48f6-8df3-5eb24eb48ff9" providerId="ADAL" clId="{46355ADD-139B-4DD5-8E1E-99D75DE562AD}" dt="2023-12-11T01:31:42.919" v="1376" actId="26606"/>
          <ac:spMkLst>
            <pc:docMk/>
            <pc:sldMk cId="3435085865" sldId="413"/>
            <ac:spMk id="16" creationId="{B9F663F7-D512-43BF-A60F-548158DD2F2B}"/>
          </ac:spMkLst>
        </pc:spChg>
        <pc:spChg chg="mod replId">
          <ac:chgData name="Neethinayagam, Manimozhi" userId="811318ba-efff-48f6-8df3-5eb24eb48ff9" providerId="ADAL" clId="{46355ADD-139B-4DD5-8E1E-99D75DE562AD}" dt="2023-12-11T01:31:42.919" v="1376" actId="26606"/>
          <ac:spMkLst>
            <pc:docMk/>
            <pc:sldMk cId="3435085865" sldId="413"/>
            <ac:spMk id="17" creationId="{F5792ABF-EE75-49E2-A0E0-3247D09E55F9}"/>
          </ac:spMkLst>
        </pc:spChg>
        <pc:spChg chg="mod replId">
          <ac:chgData name="Neethinayagam, Manimozhi" userId="811318ba-efff-48f6-8df3-5eb24eb48ff9" providerId="ADAL" clId="{46355ADD-139B-4DD5-8E1E-99D75DE562AD}" dt="2023-12-11T01:31:42.919" v="1376" actId="26606"/>
          <ac:spMkLst>
            <pc:docMk/>
            <pc:sldMk cId="3435085865" sldId="413"/>
            <ac:spMk id="18" creationId="{D6862EA5-AD9D-43A8-B7D6-57A620D20286}"/>
          </ac:spMkLst>
        </pc:spChg>
        <pc:spChg chg="mod replId">
          <ac:chgData name="Neethinayagam, Manimozhi" userId="811318ba-efff-48f6-8df3-5eb24eb48ff9" providerId="ADAL" clId="{46355ADD-139B-4DD5-8E1E-99D75DE562AD}" dt="2023-12-11T01:31:42.919" v="1376" actId="26606"/>
          <ac:spMkLst>
            <pc:docMk/>
            <pc:sldMk cId="3435085865" sldId="413"/>
            <ac:spMk id="19" creationId="{56312FE8-78B6-4653-92B0-7ADC66B3B764}"/>
          </ac:spMkLst>
        </pc:spChg>
        <pc:spChg chg="mod replId">
          <ac:chgData name="Neethinayagam, Manimozhi" userId="811318ba-efff-48f6-8df3-5eb24eb48ff9" providerId="ADAL" clId="{46355ADD-139B-4DD5-8E1E-99D75DE562AD}" dt="2023-12-11T01:31:42.919" v="1376" actId="26606"/>
          <ac:spMkLst>
            <pc:docMk/>
            <pc:sldMk cId="3435085865" sldId="413"/>
            <ac:spMk id="20" creationId="{E6DC1169-7F5B-490D-BE24-C32167EBB053}"/>
          </ac:spMkLst>
        </pc:spChg>
        <pc:spChg chg="mod replId">
          <ac:chgData name="Neethinayagam, Manimozhi" userId="811318ba-efff-48f6-8df3-5eb24eb48ff9" providerId="ADAL" clId="{46355ADD-139B-4DD5-8E1E-99D75DE562AD}" dt="2023-12-11T01:31:42.919" v="1376" actId="26606"/>
          <ac:spMkLst>
            <pc:docMk/>
            <pc:sldMk cId="3435085865" sldId="413"/>
            <ac:spMk id="21" creationId="{74759D47-CB5B-46A1-8BDF-546FF6071ECA}"/>
          </ac:spMkLst>
        </pc:spChg>
        <pc:spChg chg="mod replId">
          <ac:chgData name="Neethinayagam, Manimozhi" userId="811318ba-efff-48f6-8df3-5eb24eb48ff9" providerId="ADAL" clId="{46355ADD-139B-4DD5-8E1E-99D75DE562AD}" dt="2023-12-11T01:31:42.919" v="1376" actId="26606"/>
          <ac:spMkLst>
            <pc:docMk/>
            <pc:sldMk cId="3435085865" sldId="413"/>
            <ac:spMk id="24" creationId="{A4215EA8-B880-40B5-BCFF-DCFCE9C46DEA}"/>
          </ac:spMkLst>
        </pc:spChg>
        <pc:spChg chg="mod replId">
          <ac:chgData name="Neethinayagam, Manimozhi" userId="811318ba-efff-48f6-8df3-5eb24eb48ff9" providerId="ADAL" clId="{46355ADD-139B-4DD5-8E1E-99D75DE562AD}" dt="2023-12-11T01:31:42.919" v="1376" actId="26606"/>
          <ac:spMkLst>
            <pc:docMk/>
            <pc:sldMk cId="3435085865" sldId="413"/>
            <ac:spMk id="25" creationId="{4FBCFB3E-4A32-4040-A28F-B296CE90C897}"/>
          </ac:spMkLst>
        </pc:spChg>
        <pc:spChg chg="mod replId">
          <ac:chgData name="Neethinayagam, Manimozhi" userId="811318ba-efff-48f6-8df3-5eb24eb48ff9" providerId="ADAL" clId="{46355ADD-139B-4DD5-8E1E-99D75DE562AD}" dt="2023-12-11T01:31:42.919" v="1376" actId="26606"/>
          <ac:spMkLst>
            <pc:docMk/>
            <pc:sldMk cId="3435085865" sldId="413"/>
            <ac:spMk id="26" creationId="{89CE682E-721B-41C1-8F59-A68EEBC50C56}"/>
          </ac:spMkLst>
        </pc:spChg>
        <pc:spChg chg="mod replId">
          <ac:chgData name="Neethinayagam, Manimozhi" userId="811318ba-efff-48f6-8df3-5eb24eb48ff9" providerId="ADAL" clId="{46355ADD-139B-4DD5-8E1E-99D75DE562AD}" dt="2023-12-11T01:31:42.919" v="1376" actId="26606"/>
          <ac:spMkLst>
            <pc:docMk/>
            <pc:sldMk cId="3435085865" sldId="413"/>
            <ac:spMk id="27" creationId="{5C9C7739-9AD6-4B85-A486-C92E99CD80AD}"/>
          </ac:spMkLst>
        </pc:spChg>
        <pc:spChg chg="mod replId">
          <ac:chgData name="Neethinayagam, Manimozhi" userId="811318ba-efff-48f6-8df3-5eb24eb48ff9" providerId="ADAL" clId="{46355ADD-139B-4DD5-8E1E-99D75DE562AD}" dt="2023-12-11T01:31:42.919" v="1376" actId="26606"/>
          <ac:spMkLst>
            <pc:docMk/>
            <pc:sldMk cId="3435085865" sldId="413"/>
            <ac:spMk id="28" creationId="{5C48EE9C-CD0F-4779-9399-65AC7632BC43}"/>
          </ac:spMkLst>
        </pc:spChg>
        <pc:spChg chg="mod replId">
          <ac:chgData name="Neethinayagam, Manimozhi" userId="811318ba-efff-48f6-8df3-5eb24eb48ff9" providerId="ADAL" clId="{46355ADD-139B-4DD5-8E1E-99D75DE562AD}" dt="2023-12-11T01:31:42.919" v="1376" actId="26606"/>
          <ac:spMkLst>
            <pc:docMk/>
            <pc:sldMk cId="3435085865" sldId="413"/>
            <ac:spMk id="29" creationId="{4D0D1044-849F-4C27-A652-D2910B840212}"/>
          </ac:spMkLst>
        </pc:spChg>
        <pc:spChg chg="mod replId">
          <ac:chgData name="Neethinayagam, Manimozhi" userId="811318ba-efff-48f6-8df3-5eb24eb48ff9" providerId="ADAL" clId="{46355ADD-139B-4DD5-8E1E-99D75DE562AD}" dt="2023-12-11T01:31:42.919" v="1376" actId="26606"/>
          <ac:spMkLst>
            <pc:docMk/>
            <pc:sldMk cId="3435085865" sldId="413"/>
            <ac:spMk id="30" creationId="{37B7AEAD-E626-4827-B5EF-F9DD361C8834}"/>
          </ac:spMkLst>
        </pc:spChg>
        <pc:spChg chg="mod replId">
          <ac:chgData name="Neethinayagam, Manimozhi" userId="811318ba-efff-48f6-8df3-5eb24eb48ff9" providerId="ADAL" clId="{46355ADD-139B-4DD5-8E1E-99D75DE562AD}" dt="2023-12-11T01:31:42.919" v="1376" actId="26606"/>
          <ac:spMkLst>
            <pc:docMk/>
            <pc:sldMk cId="3435085865" sldId="413"/>
            <ac:spMk id="31" creationId="{D97C048D-34F0-45AB-9C46-0A797344CB55}"/>
          </ac:spMkLst>
        </pc:spChg>
        <pc:spChg chg="mod replId">
          <ac:chgData name="Neethinayagam, Manimozhi" userId="811318ba-efff-48f6-8df3-5eb24eb48ff9" providerId="ADAL" clId="{46355ADD-139B-4DD5-8E1E-99D75DE562AD}" dt="2023-12-11T01:31:42.919" v="1376" actId="26606"/>
          <ac:spMkLst>
            <pc:docMk/>
            <pc:sldMk cId="3435085865" sldId="413"/>
            <ac:spMk id="32" creationId="{3D70364F-56BC-43CE-BD82-E6065E8B7FE6}"/>
          </ac:spMkLst>
        </pc:spChg>
        <pc:spChg chg="mod replId">
          <ac:chgData name="Neethinayagam, Manimozhi" userId="811318ba-efff-48f6-8df3-5eb24eb48ff9" providerId="ADAL" clId="{46355ADD-139B-4DD5-8E1E-99D75DE562AD}" dt="2023-12-11T01:31:42.919" v="1376" actId="26606"/>
          <ac:spMkLst>
            <pc:docMk/>
            <pc:sldMk cId="3435085865" sldId="413"/>
            <ac:spMk id="33" creationId="{F00D1134-DA53-4E46-A37D-77B2B74F8E53}"/>
          </ac:spMkLst>
        </pc:spChg>
        <pc:spChg chg="mod replId">
          <ac:chgData name="Neethinayagam, Manimozhi" userId="811318ba-efff-48f6-8df3-5eb24eb48ff9" providerId="ADAL" clId="{46355ADD-139B-4DD5-8E1E-99D75DE562AD}" dt="2023-12-11T01:31:42.919" v="1376" actId="26606"/>
          <ac:spMkLst>
            <pc:docMk/>
            <pc:sldMk cId="3435085865" sldId="413"/>
            <ac:spMk id="34" creationId="{9971E03E-2FA8-4F0F-A287-58C7B091909C}"/>
          </ac:spMkLst>
        </pc:spChg>
        <pc:spChg chg="mod replId">
          <ac:chgData name="Neethinayagam, Manimozhi" userId="811318ba-efff-48f6-8df3-5eb24eb48ff9" providerId="ADAL" clId="{46355ADD-139B-4DD5-8E1E-99D75DE562AD}" dt="2023-12-11T01:31:42.919" v="1376" actId="26606"/>
          <ac:spMkLst>
            <pc:docMk/>
            <pc:sldMk cId="3435085865" sldId="413"/>
            <ac:spMk id="35" creationId="{1139B5CD-D486-4C27-9AD1-9E856E260E8A}"/>
          </ac:spMkLst>
        </pc:spChg>
        <pc:spChg chg="add del mod replId">
          <ac:chgData name="Neethinayagam, Manimozhi" userId="811318ba-efff-48f6-8df3-5eb24eb48ff9" providerId="ADAL" clId="{46355ADD-139B-4DD5-8E1E-99D75DE562AD}" dt="2023-12-11T01:32:48.109" v="1396" actId="26606"/>
          <ac:spMkLst>
            <pc:docMk/>
            <pc:sldMk cId="3435085865" sldId="413"/>
            <ac:spMk id="37" creationId="{7930CC7B-1674-4BB1-B36F-D9B325A42446}"/>
          </ac:spMkLst>
        </pc:spChg>
        <pc:spChg chg="add del">
          <ac:chgData name="Neethinayagam, Manimozhi" userId="811318ba-efff-48f6-8df3-5eb24eb48ff9" providerId="ADAL" clId="{46355ADD-139B-4DD5-8E1E-99D75DE562AD}" dt="2023-12-11T01:31:42.919" v="1376" actId="26606"/>
          <ac:spMkLst>
            <pc:docMk/>
            <pc:sldMk cId="3435085865" sldId="413"/>
            <ac:spMk id="37" creationId="{F7179B37-3F1F-1DE2-5AD8-E5F9696E3EE4}"/>
          </ac:spMkLst>
        </pc:spChg>
        <pc:spChg chg="add del mod replId">
          <ac:chgData name="Neethinayagam, Manimozhi" userId="811318ba-efff-48f6-8df3-5eb24eb48ff9" providerId="ADAL" clId="{46355ADD-139B-4DD5-8E1E-99D75DE562AD}" dt="2023-12-11T01:32:48.109" v="1396" actId="26606"/>
          <ac:spMkLst>
            <pc:docMk/>
            <pc:sldMk cId="3435085865" sldId="413"/>
            <ac:spMk id="39" creationId="{05C24618-074C-47D2-A727-57045F7E67B0}"/>
          </ac:spMkLst>
        </pc:spChg>
        <pc:spChg chg="add del">
          <ac:chgData name="Neethinayagam, Manimozhi" userId="811318ba-efff-48f6-8df3-5eb24eb48ff9" providerId="ADAL" clId="{46355ADD-139B-4DD5-8E1E-99D75DE562AD}" dt="2023-12-11T01:31:42.919" v="1376" actId="26606"/>
          <ac:spMkLst>
            <pc:docMk/>
            <pc:sldMk cId="3435085865" sldId="413"/>
            <ac:spMk id="39" creationId="{31951EB9-A7B4-ADD7-5654-602446303ECD}"/>
          </ac:spMkLst>
        </pc:spChg>
        <pc:spChg chg="add del mod replId">
          <ac:chgData name="Neethinayagam, Manimozhi" userId="811318ba-efff-48f6-8df3-5eb24eb48ff9" providerId="ADAL" clId="{46355ADD-139B-4DD5-8E1E-99D75DE562AD}" dt="2023-12-11T01:32:48.109" v="1396" actId="26606"/>
          <ac:spMkLst>
            <pc:docMk/>
            <pc:sldMk cId="3435085865" sldId="413"/>
            <ac:spMk id="41" creationId="{B5E4CBEC-18A2-4509-A45D-D5E653582CED}"/>
          </ac:spMkLst>
        </pc:spChg>
        <pc:spChg chg="add del">
          <ac:chgData name="Neethinayagam, Manimozhi" userId="811318ba-efff-48f6-8df3-5eb24eb48ff9" providerId="ADAL" clId="{46355ADD-139B-4DD5-8E1E-99D75DE562AD}" dt="2023-12-11T01:31:42.919" v="1376" actId="26606"/>
          <ac:spMkLst>
            <pc:docMk/>
            <pc:sldMk cId="3435085865" sldId="413"/>
            <ac:spMk id="41" creationId="{D7DA27D6-AAEB-B8AA-BFB9-68A05778CD5F}"/>
          </ac:spMkLst>
        </pc:spChg>
        <pc:spChg chg="add del mod replId">
          <ac:chgData name="Neethinayagam, Manimozhi" userId="811318ba-efff-48f6-8df3-5eb24eb48ff9" providerId="ADAL" clId="{46355ADD-139B-4DD5-8E1E-99D75DE562AD}" dt="2023-12-11T01:32:48.109" v="1396" actId="26606"/>
          <ac:spMkLst>
            <pc:docMk/>
            <pc:sldMk cId="3435085865" sldId="413"/>
            <ac:spMk id="43" creationId="{0A5EA4A7-4381-4FC6-AA9A-C9EA77B84F8A}"/>
          </ac:spMkLst>
        </pc:spChg>
        <pc:spChg chg="add del">
          <ac:chgData name="Neethinayagam, Manimozhi" userId="811318ba-efff-48f6-8df3-5eb24eb48ff9" providerId="ADAL" clId="{46355ADD-139B-4DD5-8E1E-99D75DE562AD}" dt="2023-12-11T01:31:42.919" v="1376" actId="26606"/>
          <ac:spMkLst>
            <pc:docMk/>
            <pc:sldMk cId="3435085865" sldId="413"/>
            <ac:spMk id="43" creationId="{0FC4DCC8-6E75-F45F-C9C3-6C3C00392A94}"/>
          </ac:spMkLst>
        </pc:spChg>
        <pc:spChg chg="add del">
          <ac:chgData name="Neethinayagam, Manimozhi" userId="811318ba-efff-48f6-8df3-5eb24eb48ff9" providerId="ADAL" clId="{46355ADD-139B-4DD5-8E1E-99D75DE562AD}" dt="2023-12-11T01:31:42.919" v="1376" actId="26606"/>
          <ac:spMkLst>
            <pc:docMk/>
            <pc:sldMk cId="3435085865" sldId="413"/>
            <ac:spMk id="45" creationId="{6BBE1066-5B68-BC16-5CC3-B30FFDB5352E}"/>
          </ac:spMkLst>
        </pc:spChg>
        <pc:spChg chg="add del mod replId">
          <ac:chgData name="Neethinayagam, Manimozhi" userId="811318ba-efff-48f6-8df3-5eb24eb48ff9" providerId="ADAL" clId="{46355ADD-139B-4DD5-8E1E-99D75DE562AD}" dt="2023-12-11T01:32:48.109" v="1396" actId="26606"/>
          <ac:spMkLst>
            <pc:docMk/>
            <pc:sldMk cId="3435085865" sldId="413"/>
            <ac:spMk id="45" creationId="{E6295D53-0474-4725-85BE-1F15FCC2D97F}"/>
          </ac:spMkLst>
        </pc:spChg>
        <pc:spChg chg="add del mod replId">
          <ac:chgData name="Neethinayagam, Manimozhi" userId="811318ba-efff-48f6-8df3-5eb24eb48ff9" providerId="ADAL" clId="{46355ADD-139B-4DD5-8E1E-99D75DE562AD}" dt="2023-12-11T01:32:48.109" v="1396" actId="26606"/>
          <ac:spMkLst>
            <pc:docMk/>
            <pc:sldMk cId="3435085865" sldId="413"/>
            <ac:spMk id="47" creationId="{79F0FB03-39FF-4B00-7025-A8C37CCF03EF}"/>
          </ac:spMkLst>
        </pc:spChg>
        <pc:spChg chg="add del mod replId">
          <ac:chgData name="Neethinayagam, Manimozhi" userId="811318ba-efff-48f6-8df3-5eb24eb48ff9" providerId="ADAL" clId="{46355ADD-139B-4DD5-8E1E-99D75DE562AD}" dt="2023-12-11T01:32:48.109" v="1396" actId="26606"/>
          <ac:spMkLst>
            <pc:docMk/>
            <pc:sldMk cId="3435085865" sldId="413"/>
            <ac:spMk id="48" creationId="{25C265E3-31D6-6B2C-A37B-68CC34610E2B}"/>
          </ac:spMkLst>
        </pc:spChg>
        <pc:spChg chg="add del">
          <ac:chgData name="Neethinayagam, Manimozhi" userId="811318ba-efff-48f6-8df3-5eb24eb48ff9" providerId="ADAL" clId="{46355ADD-139B-4DD5-8E1E-99D75DE562AD}" dt="2023-12-11T01:32:38.270" v="1393" actId="26606"/>
          <ac:spMkLst>
            <pc:docMk/>
            <pc:sldMk cId="3435085865" sldId="413"/>
            <ac:spMk id="79" creationId="{FF1A843A-A6BC-4027-A46F-8EA29D26FEAA}"/>
          </ac:spMkLst>
        </pc:spChg>
        <pc:spChg chg="add del">
          <ac:chgData name="Neethinayagam, Manimozhi" userId="811318ba-efff-48f6-8df3-5eb24eb48ff9" providerId="ADAL" clId="{46355ADD-139B-4DD5-8E1E-99D75DE562AD}" dt="2023-12-11T01:33:02.720" v="1398" actId="26606"/>
          <ac:spMkLst>
            <pc:docMk/>
            <pc:sldMk cId="3435085865" sldId="413"/>
            <ac:spMk id="80" creationId="{AE2F7D72-C98C-4C79-88A4-1DD7AAE7BF3D}"/>
          </ac:spMkLst>
        </pc:spChg>
        <pc:spChg chg="add del">
          <ac:chgData name="Neethinayagam, Manimozhi" userId="811318ba-efff-48f6-8df3-5eb24eb48ff9" providerId="ADAL" clId="{46355ADD-139B-4DD5-8E1E-99D75DE562AD}" dt="2023-12-11T01:32:38.270" v="1393" actId="26606"/>
          <ac:spMkLst>
            <pc:docMk/>
            <pc:sldMk cId="3435085865" sldId="413"/>
            <ac:spMk id="81" creationId="{12852FF2-F486-4EEC-8C4F-38380F3FBC05}"/>
          </ac:spMkLst>
        </pc:spChg>
        <pc:spChg chg="add del">
          <ac:chgData name="Neethinayagam, Manimozhi" userId="811318ba-efff-48f6-8df3-5eb24eb48ff9" providerId="ADAL" clId="{46355ADD-139B-4DD5-8E1E-99D75DE562AD}" dt="2023-12-11T01:33:02.720" v="1398" actId="26606"/>
          <ac:spMkLst>
            <pc:docMk/>
            <pc:sldMk cId="3435085865" sldId="413"/>
            <ac:spMk id="82" creationId="{17BE9237-F367-4B09-A610-9AC21A4323A3}"/>
          </ac:spMkLst>
        </pc:spChg>
        <pc:spChg chg="add del">
          <ac:chgData name="Neethinayagam, Manimozhi" userId="811318ba-efff-48f6-8df3-5eb24eb48ff9" providerId="ADAL" clId="{46355ADD-139B-4DD5-8E1E-99D75DE562AD}" dt="2023-12-11T01:32:38.270" v="1393" actId="26606"/>
          <ac:spMkLst>
            <pc:docMk/>
            <pc:sldMk cId="3435085865" sldId="413"/>
            <ac:spMk id="83" creationId="{DCC583FC-3774-47D1-9A8B-E0DBA89CBF6F}"/>
          </ac:spMkLst>
        </pc:spChg>
        <pc:spChg chg="add del">
          <ac:chgData name="Neethinayagam, Manimozhi" userId="811318ba-efff-48f6-8df3-5eb24eb48ff9" providerId="ADAL" clId="{46355ADD-139B-4DD5-8E1E-99D75DE562AD}" dt="2023-12-11T01:33:02.720" v="1398" actId="26606"/>
          <ac:spMkLst>
            <pc:docMk/>
            <pc:sldMk cId="3435085865" sldId="413"/>
            <ac:spMk id="84" creationId="{0A696357-B315-4D9E-BB00-C5180F54B082}"/>
          </ac:spMkLst>
        </pc:spChg>
        <pc:spChg chg="add del">
          <ac:chgData name="Neethinayagam, Manimozhi" userId="811318ba-efff-48f6-8df3-5eb24eb48ff9" providerId="ADAL" clId="{46355ADD-139B-4DD5-8E1E-99D75DE562AD}" dt="2023-12-11T01:33:02.720" v="1398" actId="26606"/>
          <ac:spMkLst>
            <pc:docMk/>
            <pc:sldMk cId="3435085865" sldId="413"/>
            <ac:spMk id="86" creationId="{472F6C6C-999D-43D5-AC07-AF342514404C}"/>
          </ac:spMkLst>
        </pc:spChg>
        <pc:spChg chg="add del">
          <ac:chgData name="Neethinayagam, Manimozhi" userId="811318ba-efff-48f6-8df3-5eb24eb48ff9" providerId="ADAL" clId="{46355ADD-139B-4DD5-8E1E-99D75DE562AD}" dt="2023-12-11T01:33:02.720" v="1398" actId="26606"/>
          <ac:spMkLst>
            <pc:docMk/>
            <pc:sldMk cId="3435085865" sldId="413"/>
            <ac:spMk id="88" creationId="{EC04F56B-9315-467D-9EEF-52DE7F0B5ACA}"/>
          </ac:spMkLst>
        </pc:spChg>
        <pc:spChg chg="add del">
          <ac:chgData name="Neethinayagam, Manimozhi" userId="811318ba-efff-48f6-8df3-5eb24eb48ff9" providerId="ADAL" clId="{46355ADD-139B-4DD5-8E1E-99D75DE562AD}" dt="2023-12-11T01:32:38.270" v="1393" actId="26606"/>
          <ac:spMkLst>
            <pc:docMk/>
            <pc:sldMk cId="3435085865" sldId="413"/>
            <ac:spMk id="113" creationId="{AECDF498-6F66-4565-9FB7-10767033377B}"/>
          </ac:spMkLst>
        </pc:spChg>
        <pc:spChg chg="add del">
          <ac:chgData name="Neethinayagam, Manimozhi" userId="811318ba-efff-48f6-8df3-5eb24eb48ff9" providerId="ADAL" clId="{46355ADD-139B-4DD5-8E1E-99D75DE562AD}" dt="2023-12-11T01:32:38.270" v="1393" actId="26606"/>
          <ac:spMkLst>
            <pc:docMk/>
            <pc:sldMk cId="3435085865" sldId="413"/>
            <ac:spMk id="115" creationId="{E0779346-49CA-41C2-BD0A-62F2E1903A7B}"/>
          </ac:spMkLst>
        </pc:spChg>
        <pc:spChg chg="add">
          <ac:chgData name="Neethinayagam, Manimozhi" userId="811318ba-efff-48f6-8df3-5eb24eb48ff9" providerId="ADAL" clId="{46355ADD-139B-4DD5-8E1E-99D75DE562AD}" dt="2023-12-11T01:33:02.720" v="1398" actId="26606"/>
          <ac:spMkLst>
            <pc:docMk/>
            <pc:sldMk cId="3435085865" sldId="413"/>
            <ac:spMk id="120" creationId="{1996130F-9AB5-4DE9-8574-3AF891C5C172}"/>
          </ac:spMkLst>
        </pc:spChg>
        <pc:spChg chg="add del mod replId">
          <ac:chgData name="Neethinayagam, Manimozhi" userId="811318ba-efff-48f6-8df3-5eb24eb48ff9" providerId="ADAL" clId="{46355ADD-139B-4DD5-8E1E-99D75DE562AD}" dt="2023-12-11T01:33:02.720" v="1398" actId="26606"/>
          <ac:spMkLst>
            <pc:docMk/>
            <pc:sldMk cId="3435085865" sldId="413"/>
            <ac:spMk id="121" creationId="{BC462AE2-0808-70E6-5356-ADE47FC30A4D}"/>
          </ac:spMkLst>
        </pc:spChg>
        <pc:spChg chg="add del mod replId">
          <ac:chgData name="Neethinayagam, Manimozhi" userId="811318ba-efff-48f6-8df3-5eb24eb48ff9" providerId="ADAL" clId="{46355ADD-139B-4DD5-8E1E-99D75DE562AD}" dt="2023-12-11T01:33:02.720" v="1398" actId="26606"/>
          <ac:spMkLst>
            <pc:docMk/>
            <pc:sldMk cId="3435085865" sldId="413"/>
            <ac:spMk id="122" creationId="{A921D487-53B2-0067-6CFF-8BD87D42A350}"/>
          </ac:spMkLst>
        </pc:spChg>
        <pc:spChg chg="add">
          <ac:chgData name="Neethinayagam, Manimozhi" userId="811318ba-efff-48f6-8df3-5eb24eb48ff9" providerId="ADAL" clId="{46355ADD-139B-4DD5-8E1E-99D75DE562AD}" dt="2023-12-11T01:33:02.720" v="1398" actId="26606"/>
          <ac:spMkLst>
            <pc:docMk/>
            <pc:sldMk cId="3435085865" sldId="413"/>
            <ac:spMk id="123" creationId="{7326F4E6-9131-42DA-97B2-0BA8D1E258AD}"/>
          </ac:spMkLst>
        </pc:spChg>
        <pc:spChg chg="add">
          <ac:chgData name="Neethinayagam, Manimozhi" userId="811318ba-efff-48f6-8df3-5eb24eb48ff9" providerId="ADAL" clId="{46355ADD-139B-4DD5-8E1E-99D75DE562AD}" dt="2023-12-11T01:33:02.720" v="1398" actId="26606"/>
          <ac:spMkLst>
            <pc:docMk/>
            <pc:sldMk cId="3435085865" sldId="413"/>
            <ac:spMk id="125" creationId="{E491B121-12B5-4977-A064-636AB0B9B0BD}"/>
          </ac:spMkLst>
        </pc:spChg>
        <pc:spChg chg="add">
          <ac:chgData name="Neethinayagam, Manimozhi" userId="811318ba-efff-48f6-8df3-5eb24eb48ff9" providerId="ADAL" clId="{46355ADD-139B-4DD5-8E1E-99D75DE562AD}" dt="2023-12-11T01:33:02.720" v="1398" actId="26606"/>
          <ac:spMkLst>
            <pc:docMk/>
            <pc:sldMk cId="3435085865" sldId="413"/>
            <ac:spMk id="127" creationId="{2ED05F70-AB3E-4472-B26B-EFE6A5A59BC8}"/>
          </ac:spMkLst>
        </pc:spChg>
        <pc:spChg chg="add">
          <ac:chgData name="Neethinayagam, Manimozhi" userId="811318ba-efff-48f6-8df3-5eb24eb48ff9" providerId="ADAL" clId="{46355ADD-139B-4DD5-8E1E-99D75DE562AD}" dt="2023-12-11T01:33:02.720" v="1398" actId="26606"/>
          <ac:spMkLst>
            <pc:docMk/>
            <pc:sldMk cId="3435085865" sldId="413"/>
            <ac:spMk id="129" creationId="{21F6BE39-9E37-45F0-B10C-92305CFB7C77}"/>
          </ac:spMkLst>
        </pc:spChg>
        <pc:spChg chg="add del">
          <ac:chgData name="Neethinayagam, Manimozhi" userId="811318ba-efff-48f6-8df3-5eb24eb48ff9" providerId="ADAL" clId="{46355ADD-139B-4DD5-8E1E-99D75DE562AD}" dt="2023-12-11T01:32:35.547" v="1391" actId="26606"/>
          <ac:spMkLst>
            <pc:docMk/>
            <pc:sldMk cId="3435085865" sldId="413"/>
            <ac:spMk id="149" creationId="{FF1A843A-A6BC-4027-A46F-8EA29D26FEAA}"/>
          </ac:spMkLst>
        </pc:spChg>
        <pc:spChg chg="add del">
          <ac:chgData name="Neethinayagam, Manimozhi" userId="811318ba-efff-48f6-8df3-5eb24eb48ff9" providerId="ADAL" clId="{46355ADD-139B-4DD5-8E1E-99D75DE562AD}" dt="2023-12-11T01:32:35.547" v="1391" actId="26606"/>
          <ac:spMkLst>
            <pc:docMk/>
            <pc:sldMk cId="3435085865" sldId="413"/>
            <ac:spMk id="151" creationId="{12852FF2-F486-4EEC-8C4F-38380F3FBC05}"/>
          </ac:spMkLst>
        </pc:spChg>
        <pc:spChg chg="add del">
          <ac:chgData name="Neethinayagam, Manimozhi" userId="811318ba-efff-48f6-8df3-5eb24eb48ff9" providerId="ADAL" clId="{46355ADD-139B-4DD5-8E1E-99D75DE562AD}" dt="2023-12-11T01:32:35.547" v="1391" actId="26606"/>
          <ac:spMkLst>
            <pc:docMk/>
            <pc:sldMk cId="3435085865" sldId="413"/>
            <ac:spMk id="153" creationId="{35879851-1A1D-4246-AAA1-C484E858337D}"/>
          </ac:spMkLst>
        </pc:spChg>
        <pc:spChg chg="add del">
          <ac:chgData name="Neethinayagam, Manimozhi" userId="811318ba-efff-48f6-8df3-5eb24eb48ff9" providerId="ADAL" clId="{46355ADD-139B-4DD5-8E1E-99D75DE562AD}" dt="2023-12-11T01:32:35.547" v="1391" actId="26606"/>
          <ac:spMkLst>
            <pc:docMk/>
            <pc:sldMk cId="3435085865" sldId="413"/>
            <ac:spMk id="155" creationId="{047FC0EE-347A-48CD-B437-8E3C1E68071C}"/>
          </ac:spMkLst>
        </pc:spChg>
        <pc:spChg chg="add del">
          <ac:chgData name="Neethinayagam, Manimozhi" userId="811318ba-efff-48f6-8df3-5eb24eb48ff9" providerId="ADAL" clId="{46355ADD-139B-4DD5-8E1E-99D75DE562AD}" dt="2023-12-11T01:32:35.547" v="1391" actId="26606"/>
          <ac:spMkLst>
            <pc:docMk/>
            <pc:sldMk cId="3435085865" sldId="413"/>
            <ac:spMk id="157" creationId="{531E865F-583A-41A7-8FC4-630555C081EA}"/>
          </ac:spMkLst>
        </pc:spChg>
        <pc:spChg chg="add del">
          <ac:chgData name="Neethinayagam, Manimozhi" userId="811318ba-efff-48f6-8df3-5eb24eb48ff9" providerId="ADAL" clId="{46355ADD-139B-4DD5-8E1E-99D75DE562AD}" dt="2023-12-11T01:32:34.261" v="1388" actId="26606"/>
          <ac:spMkLst>
            <pc:docMk/>
            <pc:sldMk cId="3435085865" sldId="413"/>
            <ac:spMk id="190" creationId="{FF1A843A-A6BC-4027-A46F-8EA29D26FEAA}"/>
          </ac:spMkLst>
        </pc:spChg>
        <pc:spChg chg="add del">
          <ac:chgData name="Neethinayagam, Manimozhi" userId="811318ba-efff-48f6-8df3-5eb24eb48ff9" providerId="ADAL" clId="{46355ADD-139B-4DD5-8E1E-99D75DE562AD}" dt="2023-12-11T01:32:34.261" v="1388" actId="26606"/>
          <ac:spMkLst>
            <pc:docMk/>
            <pc:sldMk cId="3435085865" sldId="413"/>
            <ac:spMk id="192" creationId="{12852FF2-F486-4EEC-8C4F-38380F3FBC05}"/>
          </ac:spMkLst>
        </pc:spChg>
        <pc:spChg chg="add del">
          <ac:chgData name="Neethinayagam, Manimozhi" userId="811318ba-efff-48f6-8df3-5eb24eb48ff9" providerId="ADAL" clId="{46355ADD-139B-4DD5-8E1E-99D75DE562AD}" dt="2023-12-11T01:32:34.261" v="1388" actId="26606"/>
          <ac:spMkLst>
            <pc:docMk/>
            <pc:sldMk cId="3435085865" sldId="413"/>
            <ac:spMk id="194" creationId="{63C85234-2815-43E0-B6D4-85768D0724F8}"/>
          </ac:spMkLst>
        </pc:spChg>
        <pc:spChg chg="add del">
          <ac:chgData name="Neethinayagam, Manimozhi" userId="811318ba-efff-48f6-8df3-5eb24eb48ff9" providerId="ADAL" clId="{46355ADD-139B-4DD5-8E1E-99D75DE562AD}" dt="2023-12-11T01:32:34.261" v="1388" actId="26606"/>
          <ac:spMkLst>
            <pc:docMk/>
            <pc:sldMk cId="3435085865" sldId="413"/>
            <ac:spMk id="224" creationId="{926D9C90-73C9-40EA-869D-5EB849F5F531}"/>
          </ac:spMkLst>
        </pc:spChg>
        <pc:spChg chg="add del">
          <ac:chgData name="Neethinayagam, Manimozhi" userId="811318ba-efff-48f6-8df3-5eb24eb48ff9" providerId="ADAL" clId="{46355ADD-139B-4DD5-8E1E-99D75DE562AD}" dt="2023-12-11T01:32:34.261" v="1388" actId="26606"/>
          <ac:spMkLst>
            <pc:docMk/>
            <pc:sldMk cId="3435085865" sldId="413"/>
            <ac:spMk id="226" creationId="{44779D36-BCBC-4639-8333-249431E268FD}"/>
          </ac:spMkLst>
        </pc:spChg>
        <pc:grpChg chg="add del">
          <ac:chgData name="Neethinayagam, Manimozhi" userId="811318ba-efff-48f6-8df3-5eb24eb48ff9" providerId="ADAL" clId="{46355ADD-139B-4DD5-8E1E-99D75DE562AD}" dt="2023-12-11T01:31:42.919" v="1376" actId="26606"/>
          <ac:grpSpMkLst>
            <pc:docMk/>
            <pc:sldMk cId="3435085865" sldId="413"/>
            <ac:grpSpMk id="9" creationId="{1FB2BD13-25CD-F2FF-4C25-F21BCC59AEBE}"/>
          </ac:grpSpMkLst>
        </pc:grpChg>
        <pc:grpChg chg="add del mod replId">
          <ac:chgData name="Neethinayagam, Manimozhi" userId="811318ba-efff-48f6-8df3-5eb24eb48ff9" providerId="ADAL" clId="{46355ADD-139B-4DD5-8E1E-99D75DE562AD}" dt="2023-12-11T01:32:48.109" v="1396" actId="26606"/>
          <ac:grpSpMkLst>
            <pc:docMk/>
            <pc:sldMk cId="3435085865" sldId="413"/>
            <ac:grpSpMk id="9" creationId="{62F0D7F1-3AA3-41FE-962C-5DB0B5A9B079}"/>
          </ac:grpSpMkLst>
        </pc:grpChg>
        <pc:grpChg chg="add del">
          <ac:chgData name="Neethinayagam, Manimozhi" userId="811318ba-efff-48f6-8df3-5eb24eb48ff9" providerId="ADAL" clId="{46355ADD-139B-4DD5-8E1E-99D75DE562AD}" dt="2023-12-11T01:31:42.919" v="1376" actId="26606"/>
          <ac:grpSpMkLst>
            <pc:docMk/>
            <pc:sldMk cId="3435085865" sldId="413"/>
            <ac:grpSpMk id="23" creationId="{4A98DFB1-0D36-645C-84C6-FE34A453D1EE}"/>
          </ac:grpSpMkLst>
        </pc:grpChg>
        <pc:grpChg chg="add del mod replId">
          <ac:chgData name="Neethinayagam, Manimozhi" userId="811318ba-efff-48f6-8df3-5eb24eb48ff9" providerId="ADAL" clId="{46355ADD-139B-4DD5-8E1E-99D75DE562AD}" dt="2023-12-11T01:32:48.109" v="1396" actId="26606"/>
          <ac:grpSpMkLst>
            <pc:docMk/>
            <pc:sldMk cId="3435085865" sldId="413"/>
            <ac:grpSpMk id="23" creationId="{FA955F5D-8B25-4A69-9A86-1963D8A5C547}"/>
          </ac:grpSpMkLst>
        </pc:grpChg>
        <pc:grpChg chg="add del">
          <ac:chgData name="Neethinayagam, Manimozhi" userId="811318ba-efff-48f6-8df3-5eb24eb48ff9" providerId="ADAL" clId="{46355ADD-139B-4DD5-8E1E-99D75DE562AD}" dt="2023-12-11T01:32:38.270" v="1393" actId="26606"/>
          <ac:grpSpMkLst>
            <pc:docMk/>
            <pc:sldMk cId="3435085865" sldId="413"/>
            <ac:grpSpMk id="51" creationId="{027FE0C2-9C19-4FB7-81C0-06ECDD8C0511}"/>
          </ac:grpSpMkLst>
        </pc:grpChg>
        <pc:grpChg chg="add del">
          <ac:chgData name="Neethinayagam, Manimozhi" userId="811318ba-efff-48f6-8df3-5eb24eb48ff9" providerId="ADAL" clId="{46355ADD-139B-4DD5-8E1E-99D75DE562AD}" dt="2023-12-11T01:33:02.720" v="1398" actId="26606"/>
          <ac:grpSpMkLst>
            <pc:docMk/>
            <pc:sldMk cId="3435085865" sldId="413"/>
            <ac:grpSpMk id="52" creationId="{51B860BB-F934-4DE1-A930-090DD475F1A9}"/>
          </ac:grpSpMkLst>
        </pc:grpChg>
        <pc:grpChg chg="add del">
          <ac:chgData name="Neethinayagam, Manimozhi" userId="811318ba-efff-48f6-8df3-5eb24eb48ff9" providerId="ADAL" clId="{46355ADD-139B-4DD5-8E1E-99D75DE562AD}" dt="2023-12-11T01:32:38.270" v="1393" actId="26606"/>
          <ac:grpSpMkLst>
            <pc:docMk/>
            <pc:sldMk cId="3435085865" sldId="413"/>
            <ac:grpSpMk id="65" creationId="{AC0D9DD5-F48B-4179-BF11-4D156DA02A0A}"/>
          </ac:grpSpMkLst>
        </pc:grpChg>
        <pc:grpChg chg="add del">
          <ac:chgData name="Neethinayagam, Manimozhi" userId="811318ba-efff-48f6-8df3-5eb24eb48ff9" providerId="ADAL" clId="{46355ADD-139B-4DD5-8E1E-99D75DE562AD}" dt="2023-12-11T01:33:02.720" v="1398" actId="26606"/>
          <ac:grpSpMkLst>
            <pc:docMk/>
            <pc:sldMk cId="3435085865" sldId="413"/>
            <ac:grpSpMk id="66" creationId="{DD17BCFA-C80F-4670-B8B9-034B5B1C8BA8}"/>
          </ac:grpSpMkLst>
        </pc:grpChg>
        <pc:grpChg chg="add del">
          <ac:chgData name="Neethinayagam, Manimozhi" userId="811318ba-efff-48f6-8df3-5eb24eb48ff9" providerId="ADAL" clId="{46355ADD-139B-4DD5-8E1E-99D75DE562AD}" dt="2023-12-11T01:32:38.270" v="1393" actId="26606"/>
          <ac:grpSpMkLst>
            <pc:docMk/>
            <pc:sldMk cId="3435085865" sldId="413"/>
            <ac:grpSpMk id="85" creationId="{E8DDDC38-A59D-4C57-BEAA-01E57BDEF44B}"/>
          </ac:grpSpMkLst>
        </pc:grpChg>
        <pc:grpChg chg="add">
          <ac:chgData name="Neethinayagam, Manimozhi" userId="811318ba-efff-48f6-8df3-5eb24eb48ff9" providerId="ADAL" clId="{46355ADD-139B-4DD5-8E1E-99D75DE562AD}" dt="2023-12-11T01:33:02.720" v="1398" actId="26606"/>
          <ac:grpSpMkLst>
            <pc:docMk/>
            <pc:sldMk cId="3435085865" sldId="413"/>
            <ac:grpSpMk id="93" creationId="{166BF9EE-F7AC-4FA5-AC7E-001B3A642F75}"/>
          </ac:grpSpMkLst>
        </pc:grpChg>
        <pc:grpChg chg="add del">
          <ac:chgData name="Neethinayagam, Manimozhi" userId="811318ba-efff-48f6-8df3-5eb24eb48ff9" providerId="ADAL" clId="{46355ADD-139B-4DD5-8E1E-99D75DE562AD}" dt="2023-12-11T01:32:38.270" v="1393" actId="26606"/>
          <ac:grpSpMkLst>
            <pc:docMk/>
            <pc:sldMk cId="3435085865" sldId="413"/>
            <ac:grpSpMk id="99" creationId="{44251A81-4530-41B5-B8FB-DC124AC02C24}"/>
          </ac:grpSpMkLst>
        </pc:grpChg>
        <pc:grpChg chg="add">
          <ac:chgData name="Neethinayagam, Manimozhi" userId="811318ba-efff-48f6-8df3-5eb24eb48ff9" providerId="ADAL" clId="{46355ADD-139B-4DD5-8E1E-99D75DE562AD}" dt="2023-12-11T01:33:02.720" v="1398" actId="26606"/>
          <ac:grpSpMkLst>
            <pc:docMk/>
            <pc:sldMk cId="3435085865" sldId="413"/>
            <ac:grpSpMk id="107" creationId="{E312DBA5-56D8-42B2-BA94-28168C2A6703}"/>
          </ac:grpSpMkLst>
        </pc:grpChg>
        <pc:grpChg chg="add del">
          <ac:chgData name="Neethinayagam, Manimozhi" userId="811318ba-efff-48f6-8df3-5eb24eb48ff9" providerId="ADAL" clId="{46355ADD-139B-4DD5-8E1E-99D75DE562AD}" dt="2023-12-11T01:32:35.547" v="1391" actId="26606"/>
          <ac:grpSpMkLst>
            <pc:docMk/>
            <pc:sldMk cId="3435085865" sldId="413"/>
            <ac:grpSpMk id="121" creationId="{027FE0C2-9C19-4FB7-81C0-06ECDD8C0511}"/>
          </ac:grpSpMkLst>
        </pc:grpChg>
        <pc:grpChg chg="add del">
          <ac:chgData name="Neethinayagam, Manimozhi" userId="811318ba-efff-48f6-8df3-5eb24eb48ff9" providerId="ADAL" clId="{46355ADD-139B-4DD5-8E1E-99D75DE562AD}" dt="2023-12-11T01:32:35.547" v="1391" actId="26606"/>
          <ac:grpSpMkLst>
            <pc:docMk/>
            <pc:sldMk cId="3435085865" sldId="413"/>
            <ac:grpSpMk id="135" creationId="{AC0D9DD5-F48B-4179-BF11-4D156DA02A0A}"/>
          </ac:grpSpMkLst>
        </pc:grpChg>
        <pc:grpChg chg="add del">
          <ac:chgData name="Neethinayagam, Manimozhi" userId="811318ba-efff-48f6-8df3-5eb24eb48ff9" providerId="ADAL" clId="{46355ADD-139B-4DD5-8E1E-99D75DE562AD}" dt="2023-12-11T01:32:34.261" v="1388" actId="26606"/>
          <ac:grpSpMkLst>
            <pc:docMk/>
            <pc:sldMk cId="3435085865" sldId="413"/>
            <ac:grpSpMk id="162" creationId="{027FE0C2-9C19-4FB7-81C0-06ECDD8C0511}"/>
          </ac:grpSpMkLst>
        </pc:grpChg>
        <pc:grpChg chg="add del">
          <ac:chgData name="Neethinayagam, Manimozhi" userId="811318ba-efff-48f6-8df3-5eb24eb48ff9" providerId="ADAL" clId="{46355ADD-139B-4DD5-8E1E-99D75DE562AD}" dt="2023-12-11T01:32:34.261" v="1388" actId="26606"/>
          <ac:grpSpMkLst>
            <pc:docMk/>
            <pc:sldMk cId="3435085865" sldId="413"/>
            <ac:grpSpMk id="176" creationId="{AC0D9DD5-F48B-4179-BF11-4D156DA02A0A}"/>
          </ac:grpSpMkLst>
        </pc:grpChg>
        <pc:grpChg chg="add del">
          <ac:chgData name="Neethinayagam, Manimozhi" userId="811318ba-efff-48f6-8df3-5eb24eb48ff9" providerId="ADAL" clId="{46355ADD-139B-4DD5-8E1E-99D75DE562AD}" dt="2023-12-11T01:32:34.261" v="1388" actId="26606"/>
          <ac:grpSpMkLst>
            <pc:docMk/>
            <pc:sldMk cId="3435085865" sldId="413"/>
            <ac:grpSpMk id="196" creationId="{3020C834-9D29-48AC-A91B-93490076930E}"/>
          </ac:grpSpMkLst>
        </pc:grpChg>
        <pc:grpChg chg="add del">
          <ac:chgData name="Neethinayagam, Manimozhi" userId="811318ba-efff-48f6-8df3-5eb24eb48ff9" providerId="ADAL" clId="{46355ADD-139B-4DD5-8E1E-99D75DE562AD}" dt="2023-12-11T01:32:34.261" v="1388" actId="26606"/>
          <ac:grpSpMkLst>
            <pc:docMk/>
            <pc:sldMk cId="3435085865" sldId="413"/>
            <ac:grpSpMk id="210" creationId="{76E08E07-5618-4A92-AEEC-3091E37807BB}"/>
          </ac:grpSpMkLst>
        </pc:grpChg>
        <pc:graphicFrameChg chg="add del mod">
          <ac:chgData name="Neethinayagam, Manimozhi" userId="811318ba-efff-48f6-8df3-5eb24eb48ff9" providerId="ADAL" clId="{46355ADD-139B-4DD5-8E1E-99D75DE562AD}" dt="2023-12-11T01:25:35.126" v="991" actId="478"/>
          <ac:graphicFrameMkLst>
            <pc:docMk/>
            <pc:sldMk cId="3435085865" sldId="413"/>
            <ac:graphicFrameMk id="6" creationId="{C0F7B11B-D0F5-E462-8C21-8D3DE72DF03F}"/>
          </ac:graphicFrameMkLst>
        </pc:graphicFrameChg>
        <pc:graphicFrameChg chg="add del">
          <ac:chgData name="Neethinayagam, Manimozhi" userId="811318ba-efff-48f6-8df3-5eb24eb48ff9" providerId="ADAL" clId="{46355ADD-139B-4DD5-8E1E-99D75DE562AD}" dt="2023-12-11T01:31:42.919" v="1376" actId="26606"/>
          <ac:graphicFrameMkLst>
            <pc:docMk/>
            <pc:sldMk cId="3435085865" sldId="413"/>
            <ac:graphicFrameMk id="47" creationId="{85DC172E-A18A-F655-4C6E-F3219450745D}"/>
          </ac:graphicFrameMkLst>
        </pc:graphicFrameChg>
        <pc:picChg chg="add del">
          <ac:chgData name="Neethinayagam, Manimozhi" userId="811318ba-efff-48f6-8df3-5eb24eb48ff9" providerId="ADAL" clId="{46355ADD-139B-4DD5-8E1E-99D75DE562AD}" dt="2023-12-11T01:32:38.270" v="1393" actId="26606"/>
          <ac:picMkLst>
            <pc:docMk/>
            <pc:sldMk cId="3435085865" sldId="413"/>
            <ac:picMk id="48" creationId="{6E5ADB1B-8DCB-D333-5036-FC9FF620A35C}"/>
          </ac:picMkLst>
        </pc:picChg>
        <pc:picChg chg="add del">
          <ac:chgData name="Neethinayagam, Manimozhi" userId="811318ba-efff-48f6-8df3-5eb24eb48ff9" providerId="ADAL" clId="{46355ADD-139B-4DD5-8E1E-99D75DE562AD}" dt="2023-12-11T01:33:07.114" v="1399" actId="478"/>
          <ac:picMkLst>
            <pc:docMk/>
            <pc:sldMk cId="3435085865" sldId="413"/>
            <ac:picMk id="49" creationId="{DC557CF2-0B83-6760-85C5-9F8F3CF0A02A}"/>
          </ac:picMkLst>
        </pc:picChg>
        <pc:picChg chg="add del mod replId">
          <ac:chgData name="Neethinayagam, Manimozhi" userId="811318ba-efff-48f6-8df3-5eb24eb48ff9" providerId="ADAL" clId="{46355ADD-139B-4DD5-8E1E-99D75DE562AD}" dt="2023-12-11T01:32:35.547" v="1391" actId="26606"/>
          <ac:picMkLst>
            <pc:docMk/>
            <pc:sldMk cId="3435085865" sldId="413"/>
            <ac:picMk id="117" creationId="{8FD7E80D-13CE-6F09-AE41-18A9D8E7545C}"/>
          </ac:picMkLst>
        </pc:picChg>
        <pc:picChg chg="add del">
          <ac:chgData name="Neethinayagam, Manimozhi" userId="811318ba-efff-48f6-8df3-5eb24eb48ff9" providerId="ADAL" clId="{46355ADD-139B-4DD5-8E1E-99D75DE562AD}" dt="2023-12-11T01:32:34.261" v="1388" actId="26606"/>
          <ac:picMkLst>
            <pc:docMk/>
            <pc:sldMk cId="3435085865" sldId="413"/>
            <ac:picMk id="117" creationId="{FA8337FB-B9A6-D652-8068-3573AF259DE3}"/>
          </ac:picMkLst>
        </pc:picChg>
        <pc:picChg chg="add del mod replId">
          <ac:chgData name="Neethinayagam, Manimozhi" userId="811318ba-efff-48f6-8df3-5eb24eb48ff9" providerId="ADAL" clId="{46355ADD-139B-4DD5-8E1E-99D75DE562AD}" dt="2023-12-11T01:33:02.720" v="1398" actId="26606"/>
          <ac:picMkLst>
            <pc:docMk/>
            <pc:sldMk cId="3435085865" sldId="413"/>
            <ac:picMk id="124" creationId="{D827BF17-40EB-8B0A-89C9-C27601B76DD7}"/>
          </ac:picMkLst>
        </pc:picChg>
      </pc:sldChg>
      <pc:sldChg chg="addSp delSp modSp del mod setBg">
        <pc:chgData name="Neethinayagam, Manimozhi" userId="811318ba-efff-48f6-8df3-5eb24eb48ff9" providerId="ADAL" clId="{46355ADD-139B-4DD5-8E1E-99D75DE562AD}" dt="2023-12-11T01:10:04.615" v="819" actId="2696"/>
        <pc:sldMkLst>
          <pc:docMk/>
          <pc:sldMk cId="1194186305" sldId="414"/>
        </pc:sldMkLst>
        <pc:spChg chg="mod">
          <ac:chgData name="Neethinayagam, Manimozhi" userId="811318ba-efff-48f6-8df3-5eb24eb48ff9" providerId="ADAL" clId="{46355ADD-139B-4DD5-8E1E-99D75DE562AD}" dt="2023-12-09T21:15:58.918" v="599"/>
          <ac:spMkLst>
            <pc:docMk/>
            <pc:sldMk cId="1194186305" sldId="414"/>
            <ac:spMk id="3" creationId="{660B75ED-1B8A-5924-D271-182345C9308D}"/>
          </ac:spMkLst>
        </pc:spChg>
        <pc:spChg chg="del mod">
          <ac:chgData name="Neethinayagam, Manimozhi" userId="811318ba-efff-48f6-8df3-5eb24eb48ff9" providerId="ADAL" clId="{46355ADD-139B-4DD5-8E1E-99D75DE562AD}" dt="2023-12-07T05:46:23.082" v="117" actId="478"/>
          <ac:spMkLst>
            <pc:docMk/>
            <pc:sldMk cId="1194186305" sldId="414"/>
            <ac:spMk id="4" creationId="{4EAD136D-505E-4253-3F50-0C565558269D}"/>
          </ac:spMkLst>
        </pc:spChg>
        <pc:spChg chg="del mod">
          <ac:chgData name="Neethinayagam, Manimozhi" userId="811318ba-efff-48f6-8df3-5eb24eb48ff9" providerId="ADAL" clId="{46355ADD-139B-4DD5-8E1E-99D75DE562AD}" dt="2023-12-07T05:46:39.642" v="119" actId="478"/>
          <ac:spMkLst>
            <pc:docMk/>
            <pc:sldMk cId="1194186305" sldId="414"/>
            <ac:spMk id="5" creationId="{3B1743C7-C079-31F6-50CF-CAF5C83A5964}"/>
          </ac:spMkLst>
        </pc:spChg>
        <pc:spChg chg="add">
          <ac:chgData name="Neethinayagam, Manimozhi" userId="811318ba-efff-48f6-8df3-5eb24eb48ff9" providerId="ADAL" clId="{46355ADD-139B-4DD5-8E1E-99D75DE562AD}" dt="2023-12-07T05:46:28.863" v="118" actId="26606"/>
          <ac:spMkLst>
            <pc:docMk/>
            <pc:sldMk cId="1194186305" sldId="414"/>
            <ac:spMk id="38" creationId="{71B30B18-D920-4E3E-B931-1F310244C1B8}"/>
          </ac:spMkLst>
        </pc:spChg>
        <pc:spChg chg="add">
          <ac:chgData name="Neethinayagam, Manimozhi" userId="811318ba-efff-48f6-8df3-5eb24eb48ff9" providerId="ADAL" clId="{46355ADD-139B-4DD5-8E1E-99D75DE562AD}" dt="2023-12-07T05:46:28.863" v="118" actId="26606"/>
          <ac:spMkLst>
            <pc:docMk/>
            <pc:sldMk cId="1194186305" sldId="414"/>
            <ac:spMk id="40" creationId="{C70EF50A-66E6-460A-8AF9-47A10D0D999C}"/>
          </ac:spMkLst>
        </pc:spChg>
        <pc:spChg chg="add">
          <ac:chgData name="Neethinayagam, Manimozhi" userId="811318ba-efff-48f6-8df3-5eb24eb48ff9" providerId="ADAL" clId="{46355ADD-139B-4DD5-8E1E-99D75DE562AD}" dt="2023-12-07T05:46:28.863" v="118" actId="26606"/>
          <ac:spMkLst>
            <pc:docMk/>
            <pc:sldMk cId="1194186305" sldId="414"/>
            <ac:spMk id="42" creationId="{8E612726-6AD2-4BFC-B44A-BA092E156CC7}"/>
          </ac:spMkLst>
        </pc:spChg>
        <pc:spChg chg="add">
          <ac:chgData name="Neethinayagam, Manimozhi" userId="811318ba-efff-48f6-8df3-5eb24eb48ff9" providerId="ADAL" clId="{46355ADD-139B-4DD5-8E1E-99D75DE562AD}" dt="2023-12-07T05:46:28.863" v="118" actId="26606"/>
          <ac:spMkLst>
            <pc:docMk/>
            <pc:sldMk cId="1194186305" sldId="414"/>
            <ac:spMk id="44" creationId="{884B9C2C-FD52-48EF-8BDE-720C5030FE99}"/>
          </ac:spMkLst>
        </pc:spChg>
        <pc:spChg chg="add">
          <ac:chgData name="Neethinayagam, Manimozhi" userId="811318ba-efff-48f6-8df3-5eb24eb48ff9" providerId="ADAL" clId="{46355ADD-139B-4DD5-8E1E-99D75DE562AD}" dt="2023-12-07T05:46:28.863" v="118" actId="26606"/>
          <ac:spMkLst>
            <pc:docMk/>
            <pc:sldMk cId="1194186305" sldId="414"/>
            <ac:spMk id="46" creationId="{A1DE0485-65C8-4D95-9B34-C55884FC2780}"/>
          </ac:spMkLst>
        </pc:spChg>
        <pc:grpChg chg="add">
          <ac:chgData name="Neethinayagam, Manimozhi" userId="811318ba-efff-48f6-8df3-5eb24eb48ff9" providerId="ADAL" clId="{46355ADD-139B-4DD5-8E1E-99D75DE562AD}" dt="2023-12-07T05:46:28.863" v="118" actId="26606"/>
          <ac:grpSpMkLst>
            <pc:docMk/>
            <pc:sldMk cId="1194186305" sldId="414"/>
            <ac:grpSpMk id="10" creationId="{259C671B-1B22-4141-A9C0-2E7941FDA7C2}"/>
          </ac:grpSpMkLst>
        </pc:grpChg>
        <pc:grpChg chg="add">
          <ac:chgData name="Neethinayagam, Manimozhi" userId="811318ba-efff-48f6-8df3-5eb24eb48ff9" providerId="ADAL" clId="{46355ADD-139B-4DD5-8E1E-99D75DE562AD}" dt="2023-12-07T05:46:28.863" v="118" actId="26606"/>
          <ac:grpSpMkLst>
            <pc:docMk/>
            <pc:sldMk cId="1194186305" sldId="414"/>
            <ac:grpSpMk id="24" creationId="{1D56A4CE-A3F4-4CFF-9A65-C029AC17B7CF}"/>
          </ac:grpSpMkLst>
        </pc:grpChg>
        <pc:picChg chg="del">
          <ac:chgData name="Neethinayagam, Manimozhi" userId="811318ba-efff-48f6-8df3-5eb24eb48ff9" providerId="ADAL" clId="{46355ADD-139B-4DD5-8E1E-99D75DE562AD}" dt="2023-12-07T02:47:19.382" v="43" actId="478"/>
          <ac:picMkLst>
            <pc:docMk/>
            <pc:sldMk cId="1194186305" sldId="414"/>
            <ac:picMk id="6" creationId="{544471DB-5082-0D81-D4BE-3A639665D024}"/>
          </ac:picMkLst>
        </pc:picChg>
      </pc:sldChg>
      <pc:sldChg chg="add del ord">
        <pc:chgData name="Neethinayagam, Manimozhi" userId="811318ba-efff-48f6-8df3-5eb24eb48ff9" providerId="ADAL" clId="{46355ADD-139B-4DD5-8E1E-99D75DE562AD}" dt="2023-12-07T02:40:57.664" v="3" actId="2696"/>
        <pc:sldMkLst>
          <pc:docMk/>
          <pc:sldMk cId="709742755" sldId="415"/>
        </pc:sldMkLst>
      </pc:sldChg>
      <pc:sldChg chg="addSp delSp modSp add mod ord setBg modClrScheme chgLayout">
        <pc:chgData name="Neethinayagam, Manimozhi" userId="811318ba-efff-48f6-8df3-5eb24eb48ff9" providerId="ADAL" clId="{46355ADD-139B-4DD5-8E1E-99D75DE562AD}" dt="2023-12-11T01:35:55.723" v="1444" actId="113"/>
        <pc:sldMkLst>
          <pc:docMk/>
          <pc:sldMk cId="3366641003" sldId="415"/>
        </pc:sldMkLst>
        <pc:spChg chg="add del">
          <ac:chgData name="Neethinayagam, Manimozhi" userId="811318ba-efff-48f6-8df3-5eb24eb48ff9" providerId="ADAL" clId="{46355ADD-139B-4DD5-8E1E-99D75DE562AD}" dt="2023-12-11T00:59:12.828" v="731" actId="26606"/>
          <ac:spMkLst>
            <pc:docMk/>
            <pc:sldMk cId="3366641003" sldId="415"/>
            <ac:spMk id="2" creationId="{50F0DC50-2E9E-4F97-6562-A1EA727311EC}"/>
          </ac:spMkLst>
        </pc:spChg>
        <pc:spChg chg="add del mod replId">
          <ac:chgData name="Neethinayagam, Manimozhi" userId="811318ba-efff-48f6-8df3-5eb24eb48ff9" providerId="ADAL" clId="{46355ADD-139B-4DD5-8E1E-99D75DE562AD}" dt="2023-12-11T01:35:55.723" v="1444" actId="113"/>
          <ac:spMkLst>
            <pc:docMk/>
            <pc:sldMk cId="3366641003" sldId="415"/>
            <ac:spMk id="2" creationId="{B9609102-BD8C-3199-0AC0-3962BC50E2B5}"/>
          </ac:spMkLst>
        </pc:spChg>
        <pc:spChg chg="del">
          <ac:chgData name="Neethinayagam, Manimozhi" userId="811318ba-efff-48f6-8df3-5eb24eb48ff9" providerId="ADAL" clId="{46355ADD-139B-4DD5-8E1E-99D75DE562AD}" dt="2023-12-07T02:44:55.211" v="25" actId="26606"/>
          <ac:spMkLst>
            <pc:docMk/>
            <pc:sldMk cId="3366641003" sldId="415"/>
            <ac:spMk id="3" creationId="{660B75ED-1B8A-5924-D271-182345C9308D}"/>
          </ac:spMkLst>
        </pc:spChg>
        <pc:spChg chg="del mod">
          <ac:chgData name="Neethinayagam, Manimozhi" userId="811318ba-efff-48f6-8df3-5eb24eb48ff9" providerId="ADAL" clId="{46355ADD-139B-4DD5-8E1E-99D75DE562AD}" dt="2023-12-07T02:45:14.575" v="33" actId="478"/>
          <ac:spMkLst>
            <pc:docMk/>
            <pc:sldMk cId="3366641003" sldId="415"/>
            <ac:spMk id="4" creationId="{4EAD136D-505E-4253-3F50-0C565558269D}"/>
          </ac:spMkLst>
        </pc:spChg>
        <pc:spChg chg="del mod">
          <ac:chgData name="Neethinayagam, Manimozhi" userId="811318ba-efff-48f6-8df3-5eb24eb48ff9" providerId="ADAL" clId="{46355ADD-139B-4DD5-8E1E-99D75DE562AD}" dt="2023-12-07T05:52:11.751" v="174" actId="478"/>
          <ac:spMkLst>
            <pc:docMk/>
            <pc:sldMk cId="3366641003" sldId="415"/>
            <ac:spMk id="5" creationId="{3B1743C7-C079-31F6-50CF-CAF5C83A5964}"/>
          </ac:spMkLst>
        </pc:spChg>
        <pc:spChg chg="del mod replId">
          <ac:chgData name="Neethinayagam, Manimozhi" userId="811318ba-efff-48f6-8df3-5eb24eb48ff9" providerId="ADAL" clId="{46355ADD-139B-4DD5-8E1E-99D75DE562AD}" dt="2023-12-09T21:21:24.388" v="634" actId="26606"/>
          <ac:spMkLst>
            <pc:docMk/>
            <pc:sldMk cId="3366641003" sldId="415"/>
            <ac:spMk id="15" creationId="{35C9A004-BF6D-FE16-E2E8-44F687F19D31}"/>
          </ac:spMkLst>
        </pc:spChg>
        <pc:spChg chg="add del">
          <ac:chgData name="Neethinayagam, Manimozhi" userId="811318ba-efff-48f6-8df3-5eb24eb48ff9" providerId="ADAL" clId="{46355ADD-139B-4DD5-8E1E-99D75DE562AD}" dt="2023-12-11T00:59:12.828" v="731" actId="26606"/>
          <ac:spMkLst>
            <pc:docMk/>
            <pc:sldMk cId="3366641003" sldId="415"/>
            <ac:spMk id="45" creationId="{1996130F-9AB5-4DE9-8574-3AF891C5C172}"/>
          </ac:spMkLst>
        </pc:spChg>
        <pc:spChg chg="add">
          <ac:chgData name="Neethinayagam, Manimozhi" userId="811318ba-efff-48f6-8df3-5eb24eb48ff9" providerId="ADAL" clId="{46355ADD-139B-4DD5-8E1E-99D75DE562AD}" dt="2023-12-09T21:21:24.388" v="634" actId="26606"/>
          <ac:spMkLst>
            <pc:docMk/>
            <pc:sldMk cId="3366641003" sldId="415"/>
            <ac:spMk id="46" creationId="{1996130F-9AB5-4DE9-8574-3AF891C5C172}"/>
          </ac:spMkLst>
        </pc:spChg>
        <pc:spChg chg="add del">
          <ac:chgData name="Neethinayagam, Manimozhi" userId="811318ba-efff-48f6-8df3-5eb24eb48ff9" providerId="ADAL" clId="{46355ADD-139B-4DD5-8E1E-99D75DE562AD}" dt="2023-12-11T00:59:12.828" v="731" actId="26606"/>
          <ac:spMkLst>
            <pc:docMk/>
            <pc:sldMk cId="3366641003" sldId="415"/>
            <ac:spMk id="47" creationId="{3623DEAC-F39C-45D6-86DC-1033F6429528}"/>
          </ac:spMkLst>
        </pc:spChg>
        <pc:spChg chg="add">
          <ac:chgData name="Neethinayagam, Manimozhi" userId="811318ba-efff-48f6-8df3-5eb24eb48ff9" providerId="ADAL" clId="{46355ADD-139B-4DD5-8E1E-99D75DE562AD}" dt="2023-12-09T21:21:24.388" v="634" actId="26606"/>
          <ac:spMkLst>
            <pc:docMk/>
            <pc:sldMk cId="3366641003" sldId="415"/>
            <ac:spMk id="48" creationId="{3623DEAC-F39C-45D6-86DC-1033F6429528}"/>
          </ac:spMkLst>
        </pc:spChg>
        <pc:spChg chg="add del">
          <ac:chgData name="Neethinayagam, Manimozhi" userId="811318ba-efff-48f6-8df3-5eb24eb48ff9" providerId="ADAL" clId="{46355ADD-139B-4DD5-8E1E-99D75DE562AD}" dt="2023-12-11T00:59:12.828" v="731" actId="26606"/>
          <ac:spMkLst>
            <pc:docMk/>
            <pc:sldMk cId="3366641003" sldId="415"/>
            <ac:spMk id="49" creationId="{A692209D-B607-46C3-8560-07AF72291659}"/>
          </ac:spMkLst>
        </pc:spChg>
        <pc:spChg chg="add">
          <ac:chgData name="Neethinayagam, Manimozhi" userId="811318ba-efff-48f6-8df3-5eb24eb48ff9" providerId="ADAL" clId="{46355ADD-139B-4DD5-8E1E-99D75DE562AD}" dt="2023-12-09T21:21:24.388" v="634" actId="26606"/>
          <ac:spMkLst>
            <pc:docMk/>
            <pc:sldMk cId="3366641003" sldId="415"/>
            <ac:spMk id="50" creationId="{A692209D-B607-46C3-8560-07AF72291659}"/>
          </ac:spMkLst>
        </pc:spChg>
        <pc:spChg chg="add del">
          <ac:chgData name="Neethinayagam, Manimozhi" userId="811318ba-efff-48f6-8df3-5eb24eb48ff9" providerId="ADAL" clId="{46355ADD-139B-4DD5-8E1E-99D75DE562AD}" dt="2023-12-11T00:59:12.828" v="731" actId="26606"/>
          <ac:spMkLst>
            <pc:docMk/>
            <pc:sldMk cId="3366641003" sldId="415"/>
            <ac:spMk id="51" creationId="{94874638-CF15-4908-BC4B-4908744D0BAF}"/>
          </ac:spMkLst>
        </pc:spChg>
        <pc:spChg chg="add">
          <ac:chgData name="Neethinayagam, Manimozhi" userId="811318ba-efff-48f6-8df3-5eb24eb48ff9" providerId="ADAL" clId="{46355ADD-139B-4DD5-8E1E-99D75DE562AD}" dt="2023-12-09T21:21:24.388" v="634" actId="26606"/>
          <ac:spMkLst>
            <pc:docMk/>
            <pc:sldMk cId="3366641003" sldId="415"/>
            <ac:spMk id="52" creationId="{94874638-CF15-4908-BC4B-4908744D0BAF}"/>
          </ac:spMkLst>
        </pc:spChg>
        <pc:spChg chg="add del">
          <ac:chgData name="Neethinayagam, Manimozhi" userId="811318ba-efff-48f6-8df3-5eb24eb48ff9" providerId="ADAL" clId="{46355ADD-139B-4DD5-8E1E-99D75DE562AD}" dt="2023-12-11T00:59:12.828" v="731" actId="26606"/>
          <ac:spMkLst>
            <pc:docMk/>
            <pc:sldMk cId="3366641003" sldId="415"/>
            <ac:spMk id="53" creationId="{5F1B8348-CD6E-4561-A704-C232D9A2676D}"/>
          </ac:spMkLst>
        </pc:spChg>
        <pc:spChg chg="add">
          <ac:chgData name="Neethinayagam, Manimozhi" userId="811318ba-efff-48f6-8df3-5eb24eb48ff9" providerId="ADAL" clId="{46355ADD-139B-4DD5-8E1E-99D75DE562AD}" dt="2023-12-09T21:21:24.388" v="634" actId="26606"/>
          <ac:spMkLst>
            <pc:docMk/>
            <pc:sldMk cId="3366641003" sldId="415"/>
            <ac:spMk id="54" creationId="{5F1B8348-CD6E-4561-A704-C232D9A2676D}"/>
          </ac:spMkLst>
        </pc:spChg>
        <pc:grpChg chg="add del">
          <ac:chgData name="Neethinayagam, Manimozhi" userId="811318ba-efff-48f6-8df3-5eb24eb48ff9" providerId="ADAL" clId="{46355ADD-139B-4DD5-8E1E-99D75DE562AD}" dt="2023-12-11T00:59:12.828" v="731" actId="26606"/>
          <ac:grpSpMkLst>
            <pc:docMk/>
            <pc:sldMk cId="3366641003" sldId="415"/>
            <ac:grpSpMk id="17" creationId="{166BF9EE-F7AC-4FA5-AC7E-001B3A642F75}"/>
          </ac:grpSpMkLst>
        </pc:grpChg>
        <pc:grpChg chg="add">
          <ac:chgData name="Neethinayagam, Manimozhi" userId="811318ba-efff-48f6-8df3-5eb24eb48ff9" providerId="ADAL" clId="{46355ADD-139B-4DD5-8E1E-99D75DE562AD}" dt="2023-12-09T21:21:24.388" v="634" actId="26606"/>
          <ac:grpSpMkLst>
            <pc:docMk/>
            <pc:sldMk cId="3366641003" sldId="415"/>
            <ac:grpSpMk id="18" creationId="{166BF9EE-F7AC-4FA5-AC7E-001B3A642F75}"/>
          </ac:grpSpMkLst>
        </pc:grpChg>
        <pc:grpChg chg="add del">
          <ac:chgData name="Neethinayagam, Manimozhi" userId="811318ba-efff-48f6-8df3-5eb24eb48ff9" providerId="ADAL" clId="{46355ADD-139B-4DD5-8E1E-99D75DE562AD}" dt="2023-12-11T00:59:12.828" v="731" actId="26606"/>
          <ac:grpSpMkLst>
            <pc:docMk/>
            <pc:sldMk cId="3366641003" sldId="415"/>
            <ac:grpSpMk id="31" creationId="{E312DBA5-56D8-42B2-BA94-28168C2A6703}"/>
          </ac:grpSpMkLst>
        </pc:grpChg>
        <pc:grpChg chg="add">
          <ac:chgData name="Neethinayagam, Manimozhi" userId="811318ba-efff-48f6-8df3-5eb24eb48ff9" providerId="ADAL" clId="{46355ADD-139B-4DD5-8E1E-99D75DE562AD}" dt="2023-12-09T21:21:24.388" v="634" actId="26606"/>
          <ac:grpSpMkLst>
            <pc:docMk/>
            <pc:sldMk cId="3366641003" sldId="415"/>
            <ac:grpSpMk id="32" creationId="{E312DBA5-56D8-42B2-BA94-28168C2A6703}"/>
          </ac:grpSpMkLst>
        </pc:grpChg>
        <pc:picChg chg="add del mod">
          <ac:chgData name="Neethinayagam, Manimozhi" userId="811318ba-efff-48f6-8df3-5eb24eb48ff9" providerId="ADAL" clId="{46355ADD-139B-4DD5-8E1E-99D75DE562AD}" dt="2023-12-07T02:41:58.435" v="20" actId="478"/>
          <ac:picMkLst>
            <pc:docMk/>
            <pc:sldMk cId="3366641003" sldId="415"/>
            <ac:picMk id="7" creationId="{D2053794-7BBF-5A7E-1EB2-FD7A97D9895B}"/>
          </ac:picMkLst>
        </pc:picChg>
        <pc:picChg chg="add del mod ord">
          <ac:chgData name="Neethinayagam, Manimozhi" userId="811318ba-efff-48f6-8df3-5eb24eb48ff9" providerId="ADAL" clId="{46355ADD-139B-4DD5-8E1E-99D75DE562AD}" dt="2023-12-07T03:05:50.462" v="63" actId="478"/>
          <ac:picMkLst>
            <pc:docMk/>
            <pc:sldMk cId="3366641003" sldId="415"/>
            <ac:picMk id="9" creationId="{711CA1AA-B4B7-C5D4-A26C-694A6A3A3117}"/>
          </ac:picMkLst>
        </pc:picChg>
        <pc:picChg chg="add del mod">
          <ac:chgData name="Neethinayagam, Manimozhi" userId="811318ba-efff-48f6-8df3-5eb24eb48ff9" providerId="ADAL" clId="{46355ADD-139B-4DD5-8E1E-99D75DE562AD}" dt="2023-12-07T03:06:10.544" v="69" actId="478"/>
          <ac:picMkLst>
            <pc:docMk/>
            <pc:sldMk cId="3366641003" sldId="415"/>
            <ac:picMk id="11" creationId="{C6A20CA6-42A9-B8E4-FB9D-E81475132892}"/>
          </ac:picMkLst>
        </pc:picChg>
        <pc:picChg chg="add del mod replId">
          <ac:chgData name="Neethinayagam, Manimozhi" userId="811318ba-efff-48f6-8df3-5eb24eb48ff9" providerId="ADAL" clId="{46355ADD-139B-4DD5-8E1E-99D75DE562AD}" dt="2023-12-11T00:59:12.828" v="731" actId="26606"/>
          <ac:picMkLst>
            <pc:docMk/>
            <pc:sldMk cId="3366641003" sldId="415"/>
            <ac:picMk id="13" creationId="{4F3975F5-9B50-5E84-DC08-798C408B1834}"/>
          </ac:picMkLst>
        </pc:picChg>
        <pc:picChg chg="add del mod">
          <ac:chgData name="Neethinayagam, Manimozhi" userId="811318ba-efff-48f6-8df3-5eb24eb48ff9" providerId="ADAL" clId="{46355ADD-139B-4DD5-8E1E-99D75DE562AD}" dt="2023-12-11T00:59:12.828" v="731" actId="26606"/>
          <ac:picMkLst>
            <pc:docMk/>
            <pc:sldMk cId="3366641003" sldId="415"/>
            <ac:picMk id="13" creationId="{E0006C67-3855-862B-6758-E260E0FD575D}"/>
          </ac:picMkLst>
        </pc:picChg>
        <pc:picChg chg="add del mod replId">
          <ac:chgData name="Neethinayagam, Manimozhi" userId="811318ba-efff-48f6-8df3-5eb24eb48ff9" providerId="ADAL" clId="{46355ADD-139B-4DD5-8E1E-99D75DE562AD}" dt="2023-12-09T21:21:24.388" v="634" actId="26606"/>
          <ac:picMkLst>
            <pc:docMk/>
            <pc:sldMk cId="3366641003" sldId="415"/>
            <ac:picMk id="16" creationId="{4D1C5489-C313-437F-D448-6C78FFB41434}"/>
          </ac:picMkLst>
        </pc:picChg>
      </pc:sldChg>
      <pc:sldChg chg="addSp delSp modSp new mod ord setBg">
        <pc:chgData name="Neethinayagam, Manimozhi" userId="811318ba-efff-48f6-8df3-5eb24eb48ff9" providerId="ADAL" clId="{46355ADD-139B-4DD5-8E1E-99D75DE562AD}" dt="2023-12-11T01:35:39.635" v="1441" actId="113"/>
        <pc:sldMkLst>
          <pc:docMk/>
          <pc:sldMk cId="906617727" sldId="416"/>
        </pc:sldMkLst>
        <pc:spChg chg="mod">
          <ac:chgData name="Neethinayagam, Manimozhi" userId="811318ba-efff-48f6-8df3-5eb24eb48ff9" providerId="ADAL" clId="{46355ADD-139B-4DD5-8E1E-99D75DE562AD}" dt="2023-12-11T01:35:39.635" v="1441" actId="113"/>
          <ac:spMkLst>
            <pc:docMk/>
            <pc:sldMk cId="906617727" sldId="416"/>
            <ac:spMk id="2" creationId="{89972146-07C7-F324-37A2-86F7227081EF}"/>
          </ac:spMkLst>
        </pc:spChg>
        <pc:spChg chg="del">
          <ac:chgData name="Neethinayagam, Manimozhi" userId="811318ba-efff-48f6-8df3-5eb24eb48ff9" providerId="ADAL" clId="{46355ADD-139B-4DD5-8E1E-99D75DE562AD}" dt="2023-12-07T06:37:42.795" v="394" actId="478"/>
          <ac:spMkLst>
            <pc:docMk/>
            <pc:sldMk cId="906617727" sldId="416"/>
            <ac:spMk id="3" creationId="{A78321E3-643C-9A01-45BC-A27C0F8BB8B4}"/>
          </ac:spMkLst>
        </pc:spChg>
        <pc:spChg chg="mod">
          <ac:chgData name="Neethinayagam, Manimozhi" userId="811318ba-efff-48f6-8df3-5eb24eb48ff9" providerId="ADAL" clId="{46355ADD-139B-4DD5-8E1E-99D75DE562AD}" dt="2023-12-09T21:25:08.630" v="644" actId="1076"/>
          <ac:spMkLst>
            <pc:docMk/>
            <pc:sldMk cId="906617727" sldId="416"/>
            <ac:spMk id="4" creationId="{66D287A5-F1D8-123F-9908-D74D761C205F}"/>
          </ac:spMkLst>
        </pc:spChg>
        <pc:spChg chg="del">
          <ac:chgData name="Neethinayagam, Manimozhi" userId="811318ba-efff-48f6-8df3-5eb24eb48ff9" providerId="ADAL" clId="{46355ADD-139B-4DD5-8E1E-99D75DE562AD}" dt="2023-12-07T06:37:54.302" v="398" actId="478"/>
          <ac:spMkLst>
            <pc:docMk/>
            <pc:sldMk cId="906617727" sldId="416"/>
            <ac:spMk id="5" creationId="{60AF4834-3B90-D683-AC30-5781FC6C07F8}"/>
          </ac:spMkLst>
        </pc:spChg>
        <pc:spChg chg="del">
          <ac:chgData name="Neethinayagam, Manimozhi" userId="811318ba-efff-48f6-8df3-5eb24eb48ff9" providerId="ADAL" clId="{46355ADD-139B-4DD5-8E1E-99D75DE562AD}" dt="2023-12-07T06:37:45.634" v="395" actId="478"/>
          <ac:spMkLst>
            <pc:docMk/>
            <pc:sldMk cId="906617727" sldId="416"/>
            <ac:spMk id="6" creationId="{08491B64-6114-DE6D-7407-C5CC2F31AC89}"/>
          </ac:spMkLst>
        </pc:spChg>
        <pc:spChg chg="add">
          <ac:chgData name="Neethinayagam, Manimozhi" userId="811318ba-efff-48f6-8df3-5eb24eb48ff9" providerId="ADAL" clId="{46355ADD-139B-4DD5-8E1E-99D75DE562AD}" dt="2023-12-07T06:38:42.036" v="403" actId="26606"/>
          <ac:spMkLst>
            <pc:docMk/>
            <pc:sldMk cId="906617727" sldId="416"/>
            <ac:spMk id="40" creationId="{AE2F7D72-C98C-4C79-88A4-1DD7AAE7BF3D}"/>
          </ac:spMkLst>
        </pc:spChg>
        <pc:spChg chg="add">
          <ac:chgData name="Neethinayagam, Manimozhi" userId="811318ba-efff-48f6-8df3-5eb24eb48ff9" providerId="ADAL" clId="{46355ADD-139B-4DD5-8E1E-99D75DE562AD}" dt="2023-12-07T06:38:42.036" v="403" actId="26606"/>
          <ac:spMkLst>
            <pc:docMk/>
            <pc:sldMk cId="906617727" sldId="416"/>
            <ac:spMk id="42" creationId="{17BE9237-F367-4B09-A610-9AC21A4323A3}"/>
          </ac:spMkLst>
        </pc:spChg>
        <pc:spChg chg="add">
          <ac:chgData name="Neethinayagam, Manimozhi" userId="811318ba-efff-48f6-8df3-5eb24eb48ff9" providerId="ADAL" clId="{46355ADD-139B-4DD5-8E1E-99D75DE562AD}" dt="2023-12-07T06:38:42.036" v="403" actId="26606"/>
          <ac:spMkLst>
            <pc:docMk/>
            <pc:sldMk cId="906617727" sldId="416"/>
            <ac:spMk id="44" creationId="{FBFE3618-8387-4153-870E-99EA1B9784F5}"/>
          </ac:spMkLst>
        </pc:spChg>
        <pc:spChg chg="add">
          <ac:chgData name="Neethinayagam, Manimozhi" userId="811318ba-efff-48f6-8df3-5eb24eb48ff9" providerId="ADAL" clId="{46355ADD-139B-4DD5-8E1E-99D75DE562AD}" dt="2023-12-07T06:38:42.036" v="403" actId="26606"/>
          <ac:spMkLst>
            <pc:docMk/>
            <pc:sldMk cId="906617727" sldId="416"/>
            <ac:spMk id="46" creationId="{BB99A42A-5548-4BB8-9115-A05821C360AB}"/>
          </ac:spMkLst>
        </pc:spChg>
        <pc:spChg chg="add">
          <ac:chgData name="Neethinayagam, Manimozhi" userId="811318ba-efff-48f6-8df3-5eb24eb48ff9" providerId="ADAL" clId="{46355ADD-139B-4DD5-8E1E-99D75DE562AD}" dt="2023-12-07T06:38:42.036" v="403" actId="26606"/>
          <ac:spMkLst>
            <pc:docMk/>
            <pc:sldMk cId="906617727" sldId="416"/>
            <ac:spMk id="48" creationId="{D49441E5-946F-46B3-BDD2-BAD088532367}"/>
          </ac:spMkLst>
        </pc:spChg>
        <pc:spChg chg="mod">
          <ac:chgData name="Neethinayagam, Manimozhi" userId="811318ba-efff-48f6-8df3-5eb24eb48ff9" providerId="ADAL" clId="{46355ADD-139B-4DD5-8E1E-99D75DE562AD}" dt="2023-12-07T06:42:26.547" v="473" actId="1076"/>
          <ac:spMkLst>
            <pc:docMk/>
            <pc:sldMk cId="906617727" sldId="416"/>
            <ac:spMk id="122" creationId="{ACA3E26D-5BEA-E198-BD32-B4CBCC603C9A}"/>
          </ac:spMkLst>
        </pc:spChg>
        <pc:spChg chg="mod">
          <ac:chgData name="Neethinayagam, Manimozhi" userId="811318ba-efff-48f6-8df3-5eb24eb48ff9" providerId="ADAL" clId="{46355ADD-139B-4DD5-8E1E-99D75DE562AD}" dt="2023-12-07T06:38:42.036" v="403" actId="26606"/>
          <ac:spMkLst>
            <pc:docMk/>
            <pc:sldMk cId="906617727" sldId="416"/>
            <ac:spMk id="123" creationId="{78F71141-C70C-CD35-EA34-2562338D470F}"/>
          </ac:spMkLst>
        </pc:spChg>
        <pc:grpChg chg="add">
          <ac:chgData name="Neethinayagam, Manimozhi" userId="811318ba-efff-48f6-8df3-5eb24eb48ff9" providerId="ADAL" clId="{46355ADD-139B-4DD5-8E1E-99D75DE562AD}" dt="2023-12-07T06:38:42.036" v="403" actId="26606"/>
          <ac:grpSpMkLst>
            <pc:docMk/>
            <pc:sldMk cId="906617727" sldId="416"/>
            <ac:grpSpMk id="12" creationId="{51B860BB-F934-4DE1-A930-090DD475F1A9}"/>
          </ac:grpSpMkLst>
        </pc:grpChg>
        <pc:grpChg chg="add">
          <ac:chgData name="Neethinayagam, Manimozhi" userId="811318ba-efff-48f6-8df3-5eb24eb48ff9" providerId="ADAL" clId="{46355ADD-139B-4DD5-8E1E-99D75DE562AD}" dt="2023-12-07T06:38:42.036" v="403" actId="26606"/>
          <ac:grpSpMkLst>
            <pc:docMk/>
            <pc:sldMk cId="906617727" sldId="416"/>
            <ac:grpSpMk id="26" creationId="{DD17BCFA-C80F-4670-B8B9-034B5B1C8BA8}"/>
          </ac:grpSpMkLst>
        </pc:grpChg>
        <pc:graphicFrameChg chg="add del mod modGraphic">
          <ac:chgData name="Neethinayagam, Manimozhi" userId="811318ba-efff-48f6-8df3-5eb24eb48ff9" providerId="ADAL" clId="{46355ADD-139B-4DD5-8E1E-99D75DE562AD}" dt="2023-12-07T06:38:54.865" v="404" actId="478"/>
          <ac:graphicFrameMkLst>
            <pc:docMk/>
            <pc:sldMk cId="906617727" sldId="416"/>
            <ac:graphicFrameMk id="7" creationId="{3F9C71F0-32D8-C7F2-F1DD-87531EFAF3D0}"/>
          </ac:graphicFrameMkLst>
        </pc:graphicFrameChg>
      </pc:sldChg>
      <pc:sldChg chg="addSp delSp modSp new mod setBg setFolMasterObjs">
        <pc:chgData name="Neethinayagam, Manimozhi" userId="811318ba-efff-48f6-8df3-5eb24eb48ff9" providerId="ADAL" clId="{46355ADD-139B-4DD5-8E1E-99D75DE562AD}" dt="2023-12-11T01:45:51.129" v="1551" actId="255"/>
        <pc:sldMkLst>
          <pc:docMk/>
          <pc:sldMk cId="2962972534" sldId="417"/>
        </pc:sldMkLst>
        <pc:spChg chg="add mod">
          <ac:chgData name="Neethinayagam, Manimozhi" userId="811318ba-efff-48f6-8df3-5eb24eb48ff9" providerId="ADAL" clId="{46355ADD-139B-4DD5-8E1E-99D75DE562AD}" dt="2023-12-11T01:40:20.453" v="1489" actId="113"/>
          <ac:spMkLst>
            <pc:docMk/>
            <pc:sldMk cId="2962972534" sldId="417"/>
            <ac:spMk id="2" creationId="{EE6F0936-A93B-1F6F-F292-D369A4D1C106}"/>
          </ac:spMkLst>
        </pc:spChg>
        <pc:spChg chg="del">
          <ac:chgData name="Neethinayagam, Manimozhi" userId="811318ba-efff-48f6-8df3-5eb24eb48ff9" providerId="ADAL" clId="{46355ADD-139B-4DD5-8E1E-99D75DE562AD}" dt="2023-12-07T06:41:41.664" v="434" actId="478"/>
          <ac:spMkLst>
            <pc:docMk/>
            <pc:sldMk cId="2962972534" sldId="417"/>
            <ac:spMk id="3" creationId="{78DDB078-0720-7FB5-FC97-2AAB2FEB7A35}"/>
          </ac:spMkLst>
        </pc:spChg>
        <pc:spChg chg="add mod">
          <ac:chgData name="Neethinayagam, Manimozhi" userId="811318ba-efff-48f6-8df3-5eb24eb48ff9" providerId="ADAL" clId="{46355ADD-139B-4DD5-8E1E-99D75DE562AD}" dt="2023-12-11T01:45:51.129" v="1551" actId="255"/>
          <ac:spMkLst>
            <pc:docMk/>
            <pc:sldMk cId="2962972534" sldId="417"/>
            <ac:spMk id="4" creationId="{399582FB-59B8-1341-5B06-CBB5155F3AF8}"/>
          </ac:spMkLst>
        </pc:spChg>
        <pc:spChg chg="del">
          <ac:chgData name="Neethinayagam, Manimozhi" userId="811318ba-efff-48f6-8df3-5eb24eb48ff9" providerId="ADAL" clId="{46355ADD-139B-4DD5-8E1E-99D75DE562AD}" dt="2023-12-07T06:41:51.808" v="437" actId="478"/>
          <ac:spMkLst>
            <pc:docMk/>
            <pc:sldMk cId="2962972534" sldId="417"/>
            <ac:spMk id="5" creationId="{C4345E93-D2D0-2DE8-DEF6-E93574DBBB1C}"/>
          </ac:spMkLst>
        </pc:spChg>
        <pc:spChg chg="del">
          <ac:chgData name="Neethinayagam, Manimozhi" userId="811318ba-efff-48f6-8df3-5eb24eb48ff9" providerId="ADAL" clId="{46355ADD-139B-4DD5-8E1E-99D75DE562AD}" dt="2023-12-07T06:41:44.548" v="435" actId="478"/>
          <ac:spMkLst>
            <pc:docMk/>
            <pc:sldMk cId="2962972534" sldId="417"/>
            <ac:spMk id="6" creationId="{03893C7A-906A-96B9-3861-3E212C500349}"/>
          </ac:spMkLst>
        </pc:spChg>
        <pc:spChg chg="mod">
          <ac:chgData name="Neethinayagam, Manimozhi" userId="811318ba-efff-48f6-8df3-5eb24eb48ff9" providerId="ADAL" clId="{46355ADD-139B-4DD5-8E1E-99D75DE562AD}" dt="2023-12-07T06:42:22.717" v="472" actId="14100"/>
          <ac:spMkLst>
            <pc:docMk/>
            <pc:sldMk cId="2962972534" sldId="417"/>
            <ac:spMk id="6" creationId="{AEEC503B-E694-C706-F057-89D7624DF4DD}"/>
          </ac:spMkLst>
        </pc:spChg>
        <pc:spChg chg="mod">
          <ac:chgData name="Neethinayagam, Manimozhi" userId="811318ba-efff-48f6-8df3-5eb24eb48ff9" providerId="ADAL" clId="{46355ADD-139B-4DD5-8E1E-99D75DE562AD}" dt="2023-12-07T06:41:56.145" v="438" actId="1076"/>
          <ac:spMkLst>
            <pc:docMk/>
            <pc:sldMk cId="2962972534" sldId="417"/>
            <ac:spMk id="7" creationId="{2CD6B581-0E32-8C3F-736C-D60EF45BF2A5}"/>
          </ac:spMkLst>
        </pc:spChg>
        <pc:spChg chg="add">
          <ac:chgData name="Neethinayagam, Manimozhi" userId="811318ba-efff-48f6-8df3-5eb24eb48ff9" providerId="ADAL" clId="{46355ADD-139B-4DD5-8E1E-99D75DE562AD}" dt="2023-12-11T01:07:05.073" v="782" actId="26606"/>
          <ac:spMkLst>
            <pc:docMk/>
            <pc:sldMk cId="2962972534" sldId="417"/>
            <ac:spMk id="38" creationId="{1996130F-9AB5-4DE9-8574-3AF891C5C172}"/>
          </ac:spMkLst>
        </pc:spChg>
        <pc:spChg chg="add">
          <ac:chgData name="Neethinayagam, Manimozhi" userId="811318ba-efff-48f6-8df3-5eb24eb48ff9" providerId="ADAL" clId="{46355ADD-139B-4DD5-8E1E-99D75DE562AD}" dt="2023-12-11T01:07:05.073" v="782" actId="26606"/>
          <ac:spMkLst>
            <pc:docMk/>
            <pc:sldMk cId="2962972534" sldId="417"/>
            <ac:spMk id="40" creationId="{7326F4E6-9131-42DA-97B2-0BA8D1E258AD}"/>
          </ac:spMkLst>
        </pc:spChg>
        <pc:spChg chg="add">
          <ac:chgData name="Neethinayagam, Manimozhi" userId="811318ba-efff-48f6-8df3-5eb24eb48ff9" providerId="ADAL" clId="{46355ADD-139B-4DD5-8E1E-99D75DE562AD}" dt="2023-12-11T01:07:05.073" v="782" actId="26606"/>
          <ac:spMkLst>
            <pc:docMk/>
            <pc:sldMk cId="2962972534" sldId="417"/>
            <ac:spMk id="42" creationId="{1EDD21E1-BAF0-4314-AB31-82ECB8AC9EA9}"/>
          </ac:spMkLst>
        </pc:spChg>
        <pc:spChg chg="add">
          <ac:chgData name="Neethinayagam, Manimozhi" userId="811318ba-efff-48f6-8df3-5eb24eb48ff9" providerId="ADAL" clId="{46355ADD-139B-4DD5-8E1E-99D75DE562AD}" dt="2023-12-11T01:07:05.073" v="782" actId="26606"/>
          <ac:spMkLst>
            <pc:docMk/>
            <pc:sldMk cId="2962972534" sldId="417"/>
            <ac:spMk id="44" creationId="{FDC8619C-F25D-468E-95FA-2A2151D7DDD2}"/>
          </ac:spMkLst>
        </pc:spChg>
        <pc:spChg chg="add">
          <ac:chgData name="Neethinayagam, Manimozhi" userId="811318ba-efff-48f6-8df3-5eb24eb48ff9" providerId="ADAL" clId="{46355ADD-139B-4DD5-8E1E-99D75DE562AD}" dt="2023-12-11T01:07:05.073" v="782" actId="26606"/>
          <ac:spMkLst>
            <pc:docMk/>
            <pc:sldMk cId="2962972534" sldId="417"/>
            <ac:spMk id="46" creationId="{7D9439D6-DEAD-4CEB-A61B-BE3D64D1B598}"/>
          </ac:spMkLst>
        </pc:spChg>
        <pc:spChg chg="del mod replId">
          <ac:chgData name="Neethinayagam, Manimozhi" userId="811318ba-efff-48f6-8df3-5eb24eb48ff9" providerId="ADAL" clId="{46355ADD-139B-4DD5-8E1E-99D75DE562AD}" dt="2023-12-11T01:07:05.073" v="782" actId="26606"/>
          <ac:spMkLst>
            <pc:docMk/>
            <pc:sldMk cId="2962972534" sldId="417"/>
            <ac:spMk id="47" creationId="{05E93262-B4C6-84D7-4AF5-98F8375B1D53}"/>
          </ac:spMkLst>
        </pc:spChg>
        <pc:spChg chg="del mod replId">
          <ac:chgData name="Neethinayagam, Manimozhi" userId="811318ba-efff-48f6-8df3-5eb24eb48ff9" providerId="ADAL" clId="{46355ADD-139B-4DD5-8E1E-99D75DE562AD}" dt="2023-12-11T01:07:05.073" v="782" actId="26606"/>
          <ac:spMkLst>
            <pc:docMk/>
            <pc:sldMk cId="2962972534" sldId="417"/>
            <ac:spMk id="48" creationId="{B6DBCDBD-8625-4F02-18EB-57CC3151C0BE}"/>
          </ac:spMkLst>
        </pc:spChg>
        <pc:grpChg chg="add">
          <ac:chgData name="Neethinayagam, Manimozhi" userId="811318ba-efff-48f6-8df3-5eb24eb48ff9" providerId="ADAL" clId="{46355ADD-139B-4DD5-8E1E-99D75DE562AD}" dt="2023-12-11T01:07:05.073" v="782" actId="26606"/>
          <ac:grpSpMkLst>
            <pc:docMk/>
            <pc:sldMk cId="2962972534" sldId="417"/>
            <ac:grpSpMk id="22" creationId="{166BF9EE-F7AC-4FA5-AC7E-001B3A642F75}"/>
          </ac:grpSpMkLst>
        </pc:grpChg>
        <pc:grpChg chg="add">
          <ac:chgData name="Neethinayagam, Manimozhi" userId="811318ba-efff-48f6-8df3-5eb24eb48ff9" providerId="ADAL" clId="{46355ADD-139B-4DD5-8E1E-99D75DE562AD}" dt="2023-12-11T01:07:05.073" v="782" actId="26606"/>
          <ac:grpSpMkLst>
            <pc:docMk/>
            <pc:sldMk cId="2962972534" sldId="417"/>
            <ac:grpSpMk id="36" creationId="{E312DBA5-56D8-42B2-BA94-28168C2A6703}"/>
          </ac:grpSpMkLst>
        </pc:grpChg>
        <pc:picChg chg="add mod">
          <ac:chgData name="Neethinayagam, Manimozhi" userId="811318ba-efff-48f6-8df3-5eb24eb48ff9" providerId="ADAL" clId="{46355ADD-139B-4DD5-8E1E-99D75DE562AD}" dt="2023-12-11T01:07:16.400" v="785" actId="14100"/>
          <ac:picMkLst>
            <pc:docMk/>
            <pc:sldMk cId="2962972534" sldId="417"/>
            <ac:picMk id="3" creationId="{77F9BAC0-4F30-1E0A-3049-2211B7F2E449}"/>
          </ac:picMkLst>
        </pc:picChg>
        <pc:picChg chg="del mod replId">
          <ac:chgData name="Neethinayagam, Manimozhi" userId="811318ba-efff-48f6-8df3-5eb24eb48ff9" providerId="ADAL" clId="{46355ADD-139B-4DD5-8E1E-99D75DE562AD}" dt="2023-12-11T01:07:05.073" v="782" actId="26606"/>
          <ac:picMkLst>
            <pc:docMk/>
            <pc:sldMk cId="2962972534" sldId="417"/>
            <ac:picMk id="49" creationId="{59D5AD41-BD24-47CF-8C3F-22FD53526E20}"/>
          </ac:picMkLst>
        </pc:picChg>
      </pc:sldChg>
      <pc:sldChg chg="addSp modSp new del mod">
        <pc:chgData name="Neethinayagam, Manimozhi" userId="811318ba-efff-48f6-8df3-5eb24eb48ff9" providerId="ADAL" clId="{46355ADD-139B-4DD5-8E1E-99D75DE562AD}" dt="2023-12-09T01:46:26.573" v="486" actId="2696"/>
        <pc:sldMkLst>
          <pc:docMk/>
          <pc:sldMk cId="2320212430" sldId="418"/>
        </pc:sldMkLst>
        <pc:spChg chg="mod">
          <ac:chgData name="Neethinayagam, Manimozhi" userId="811318ba-efff-48f6-8df3-5eb24eb48ff9" providerId="ADAL" clId="{46355ADD-139B-4DD5-8E1E-99D75DE562AD}" dt="2023-12-09T01:46:06.645" v="482" actId="14100"/>
          <ac:spMkLst>
            <pc:docMk/>
            <pc:sldMk cId="2320212430" sldId="418"/>
            <ac:spMk id="2" creationId="{016BE4BC-E2C4-527C-B8B0-C88E511EF65C}"/>
          </ac:spMkLst>
        </pc:spChg>
        <pc:spChg chg="mod">
          <ac:chgData name="Neethinayagam, Manimozhi" userId="811318ba-efff-48f6-8df3-5eb24eb48ff9" providerId="ADAL" clId="{46355ADD-139B-4DD5-8E1E-99D75DE562AD}" dt="2023-12-09T01:45:56.994" v="481" actId="14100"/>
          <ac:spMkLst>
            <pc:docMk/>
            <pc:sldMk cId="2320212430" sldId="418"/>
            <ac:spMk id="3" creationId="{B4583795-50A2-7606-8331-9141222EF3AF}"/>
          </ac:spMkLst>
        </pc:spChg>
        <pc:graphicFrameChg chg="add mod">
          <ac:chgData name="Neethinayagam, Manimozhi" userId="811318ba-efff-48f6-8df3-5eb24eb48ff9" providerId="ADAL" clId="{46355ADD-139B-4DD5-8E1E-99D75DE562AD}" dt="2023-12-09T01:46:15.256" v="485" actId="14100"/>
          <ac:graphicFrameMkLst>
            <pc:docMk/>
            <pc:sldMk cId="2320212430" sldId="418"/>
            <ac:graphicFrameMk id="6" creationId="{7D9D8239-2093-3F7A-0594-5D2D6F989622}"/>
          </ac:graphicFrameMkLst>
        </pc:graphicFrameChg>
      </pc:sldChg>
      <pc:sldChg chg="delSp add mod">
        <pc:chgData name="Neethinayagam, Manimozhi" userId="811318ba-efff-48f6-8df3-5eb24eb48ff9" providerId="ADAL" clId="{46355ADD-139B-4DD5-8E1E-99D75DE562AD}" dt="2023-12-09T01:55:24.792" v="575" actId="478"/>
        <pc:sldMkLst>
          <pc:docMk/>
          <pc:sldMk cId="3044180044" sldId="419"/>
        </pc:sldMkLst>
        <pc:spChg chg="del">
          <ac:chgData name="Neethinayagam, Manimozhi" userId="811318ba-efff-48f6-8df3-5eb24eb48ff9" providerId="ADAL" clId="{46355ADD-139B-4DD5-8E1E-99D75DE562AD}" dt="2023-12-09T01:55:24.792" v="575" actId="478"/>
          <ac:spMkLst>
            <pc:docMk/>
            <pc:sldMk cId="3044180044" sldId="419"/>
            <ac:spMk id="4" creationId="{6D039F7B-D66C-632D-7292-0605DEDDFE14}"/>
          </ac:spMkLst>
        </pc:spChg>
      </pc:sldChg>
      <pc:sldChg chg="addSp delSp modSp new mod ord">
        <pc:chgData name="Neethinayagam, Manimozhi" userId="811318ba-efff-48f6-8df3-5eb24eb48ff9" providerId="ADAL" clId="{46355ADD-139B-4DD5-8E1E-99D75DE562AD}" dt="2023-12-11T01:36:10.328" v="1447" actId="113"/>
        <pc:sldMkLst>
          <pc:docMk/>
          <pc:sldMk cId="2006829308" sldId="420"/>
        </pc:sldMkLst>
        <pc:spChg chg="mod">
          <ac:chgData name="Neethinayagam, Manimozhi" userId="811318ba-efff-48f6-8df3-5eb24eb48ff9" providerId="ADAL" clId="{46355ADD-139B-4DD5-8E1E-99D75DE562AD}" dt="2023-12-11T01:36:10.328" v="1447" actId="113"/>
          <ac:spMkLst>
            <pc:docMk/>
            <pc:sldMk cId="2006829308" sldId="420"/>
            <ac:spMk id="2" creationId="{384124D8-BB2B-F3BA-215C-BD56AAE9E27F}"/>
          </ac:spMkLst>
        </pc:spChg>
        <pc:spChg chg="mod">
          <ac:chgData name="Neethinayagam, Manimozhi" userId="811318ba-efff-48f6-8df3-5eb24eb48ff9" providerId="ADAL" clId="{46355ADD-139B-4DD5-8E1E-99D75DE562AD}" dt="2023-12-11T00:58:34.500" v="717" actId="1076"/>
          <ac:spMkLst>
            <pc:docMk/>
            <pc:sldMk cId="2006829308" sldId="420"/>
            <ac:spMk id="3" creationId="{ECA1FCCF-2A71-3792-2BB6-EC7EADD80519}"/>
          </ac:spMkLst>
        </pc:spChg>
        <pc:spChg chg="del">
          <ac:chgData name="Neethinayagam, Manimozhi" userId="811318ba-efff-48f6-8df3-5eb24eb48ff9" providerId="ADAL" clId="{46355ADD-139B-4DD5-8E1E-99D75DE562AD}" dt="2023-12-09T01:46:58.872" v="494" actId="478"/>
          <ac:spMkLst>
            <pc:docMk/>
            <pc:sldMk cId="2006829308" sldId="420"/>
            <ac:spMk id="4" creationId="{B7570C7B-AFE6-429B-FFDE-7555735F224C}"/>
          </ac:spMkLst>
        </pc:spChg>
        <pc:spChg chg="del">
          <ac:chgData name="Neethinayagam, Manimozhi" userId="811318ba-efff-48f6-8df3-5eb24eb48ff9" providerId="ADAL" clId="{46355ADD-139B-4DD5-8E1E-99D75DE562AD}" dt="2023-12-09T01:47:24.124" v="503" actId="478"/>
          <ac:spMkLst>
            <pc:docMk/>
            <pc:sldMk cId="2006829308" sldId="420"/>
            <ac:spMk id="5" creationId="{191DB7D2-77E6-FD05-88FA-06B1E5F14E9C}"/>
          </ac:spMkLst>
        </pc:spChg>
        <pc:graphicFrameChg chg="add mod">
          <ac:chgData name="Neethinayagam, Manimozhi" userId="811318ba-efff-48f6-8df3-5eb24eb48ff9" providerId="ADAL" clId="{46355ADD-139B-4DD5-8E1E-99D75DE562AD}" dt="2023-12-11T01:23:20.476" v="972" actId="14100"/>
          <ac:graphicFrameMkLst>
            <pc:docMk/>
            <pc:sldMk cId="2006829308" sldId="420"/>
            <ac:graphicFrameMk id="6" creationId="{7D9D8239-2093-3F7A-0594-5D2D6F989622}"/>
          </ac:graphicFrameMkLst>
        </pc:graphicFrameChg>
      </pc:sldChg>
      <pc:sldChg chg="addSp delSp modSp add del mod setBg">
        <pc:chgData name="Neethinayagam, Manimozhi" userId="811318ba-efff-48f6-8df3-5eb24eb48ff9" providerId="ADAL" clId="{46355ADD-139B-4DD5-8E1E-99D75DE562AD}" dt="2023-12-09T21:18:43.911" v="624" actId="2696"/>
        <pc:sldMkLst>
          <pc:docMk/>
          <pc:sldMk cId="93160262" sldId="421"/>
        </pc:sldMkLst>
        <pc:spChg chg="add del mod">
          <ac:chgData name="Neethinayagam, Manimozhi" userId="811318ba-efff-48f6-8df3-5eb24eb48ff9" providerId="ADAL" clId="{46355ADD-139B-4DD5-8E1E-99D75DE562AD}" dt="2023-12-09T21:17:23.190" v="606" actId="478"/>
          <ac:spMkLst>
            <pc:docMk/>
            <pc:sldMk cId="93160262" sldId="421"/>
            <ac:spMk id="2" creationId="{D4563782-D81F-B1E6-8523-C02B5C54FCAD}"/>
          </ac:spMkLst>
        </pc:spChg>
        <pc:spChg chg="mod">
          <ac:chgData name="Neethinayagam, Manimozhi" userId="811318ba-efff-48f6-8df3-5eb24eb48ff9" providerId="ADAL" clId="{46355ADD-139B-4DD5-8E1E-99D75DE562AD}" dt="2023-12-09T01:54:33.539" v="573" actId="20577"/>
          <ac:spMkLst>
            <pc:docMk/>
            <pc:sldMk cId="93160262" sldId="421"/>
            <ac:spMk id="9" creationId="{2953FD73-3C20-1A2D-592F-07E395610DC1}"/>
          </ac:spMkLst>
        </pc:spChg>
        <pc:graphicFrameChg chg="add del mod">
          <ac:chgData name="Neethinayagam, Manimozhi" userId="811318ba-efff-48f6-8df3-5eb24eb48ff9" providerId="ADAL" clId="{46355ADD-139B-4DD5-8E1E-99D75DE562AD}" dt="2023-12-09T21:17:22.228" v="605"/>
          <ac:graphicFrameMkLst>
            <pc:docMk/>
            <pc:sldMk cId="93160262" sldId="421"/>
            <ac:graphicFrameMk id="3" creationId="{B009B158-40B6-67F1-D570-9ACDBC5E4EAC}"/>
          </ac:graphicFrameMkLst>
        </pc:graphicFrameChg>
        <pc:graphicFrameChg chg="del mod">
          <ac:chgData name="Neethinayagam, Manimozhi" userId="811318ba-efff-48f6-8df3-5eb24eb48ff9" providerId="ADAL" clId="{46355ADD-139B-4DD5-8E1E-99D75DE562AD}" dt="2023-12-09T01:54:11.227" v="551" actId="478"/>
          <ac:graphicFrameMkLst>
            <pc:docMk/>
            <pc:sldMk cId="93160262" sldId="421"/>
            <ac:graphicFrameMk id="11" creationId="{065E4C6A-55C0-C26B-88FC-D380E3AF6EFB}"/>
          </ac:graphicFrameMkLst>
        </pc:graphicFrameChg>
      </pc:sldChg>
      <pc:sldChg chg="addSp delSp modSp mod setBg setFolMasterObjs">
        <pc:chgData name="Neethinayagam, Manimozhi" userId="811318ba-efff-48f6-8df3-5eb24eb48ff9" providerId="ADAL" clId="{46355ADD-139B-4DD5-8E1E-99D75DE562AD}" dt="2023-12-11T01:46:01.251" v="1554" actId="1076"/>
        <pc:sldMkLst>
          <pc:docMk/>
          <pc:sldMk cId="180669314" sldId="422"/>
        </pc:sldMkLst>
        <pc:spChg chg="add mod">
          <ac:chgData name="Neethinayagam, Manimozhi" userId="811318ba-efff-48f6-8df3-5eb24eb48ff9" providerId="ADAL" clId="{46355ADD-139B-4DD5-8E1E-99D75DE562AD}" dt="2023-12-11T01:40:24.815" v="1490" actId="113"/>
          <ac:spMkLst>
            <pc:docMk/>
            <pc:sldMk cId="180669314" sldId="422"/>
            <ac:spMk id="2" creationId="{A8659B86-8AC1-AF4A-C331-FBFD0D865FEC}"/>
          </ac:spMkLst>
        </pc:spChg>
        <pc:spChg chg="add mod">
          <ac:chgData name="Neethinayagam, Manimozhi" userId="811318ba-efff-48f6-8df3-5eb24eb48ff9" providerId="ADAL" clId="{46355ADD-139B-4DD5-8E1E-99D75DE562AD}" dt="2023-12-11T01:46:01.251" v="1554" actId="1076"/>
          <ac:spMkLst>
            <pc:docMk/>
            <pc:sldMk cId="180669314" sldId="422"/>
            <ac:spMk id="4" creationId="{7507CF92-0E74-FB6E-706F-5D2453BCB680}"/>
          </ac:spMkLst>
        </pc:spChg>
        <pc:spChg chg="del mod replId">
          <ac:chgData name="Neethinayagam, Manimozhi" userId="811318ba-efff-48f6-8df3-5eb24eb48ff9" providerId="ADAL" clId="{46355ADD-139B-4DD5-8E1E-99D75DE562AD}" dt="2023-12-11T01:06:24.089" v="779" actId="26606"/>
          <ac:spMkLst>
            <pc:docMk/>
            <pc:sldMk cId="180669314" sldId="422"/>
            <ac:spMk id="7" creationId="{18E46725-8EA8-A0CB-FDA1-5F3DD6408B0A}"/>
          </ac:spMkLst>
        </pc:spChg>
        <pc:spChg chg="del mod replId">
          <ac:chgData name="Neethinayagam, Manimozhi" userId="811318ba-efff-48f6-8df3-5eb24eb48ff9" providerId="ADAL" clId="{46355ADD-139B-4DD5-8E1E-99D75DE562AD}" dt="2023-12-11T01:06:24.089" v="779" actId="26606"/>
          <ac:spMkLst>
            <pc:docMk/>
            <pc:sldMk cId="180669314" sldId="422"/>
            <ac:spMk id="8" creationId="{2B2FFE57-D3E8-B357-015F-CEA26898B83F}"/>
          </ac:spMkLst>
        </pc:spChg>
        <pc:spChg chg="add">
          <ac:chgData name="Neethinayagam, Manimozhi" userId="811318ba-efff-48f6-8df3-5eb24eb48ff9" providerId="ADAL" clId="{46355ADD-139B-4DD5-8E1E-99D75DE562AD}" dt="2023-12-11T01:06:24.089" v="779" actId="26606"/>
          <ac:spMkLst>
            <pc:docMk/>
            <pc:sldMk cId="180669314" sldId="422"/>
            <ac:spMk id="38" creationId="{AE2F7D72-C98C-4C79-88A4-1DD7AAE7BF3D}"/>
          </ac:spMkLst>
        </pc:spChg>
        <pc:spChg chg="add">
          <ac:chgData name="Neethinayagam, Manimozhi" userId="811318ba-efff-48f6-8df3-5eb24eb48ff9" providerId="ADAL" clId="{46355ADD-139B-4DD5-8E1E-99D75DE562AD}" dt="2023-12-11T01:06:24.089" v="779" actId="26606"/>
          <ac:spMkLst>
            <pc:docMk/>
            <pc:sldMk cId="180669314" sldId="422"/>
            <ac:spMk id="40" creationId="{17BE9237-F367-4B09-A610-9AC21A4323A3}"/>
          </ac:spMkLst>
        </pc:spChg>
        <pc:spChg chg="add">
          <ac:chgData name="Neethinayagam, Manimozhi" userId="811318ba-efff-48f6-8df3-5eb24eb48ff9" providerId="ADAL" clId="{46355ADD-139B-4DD5-8E1E-99D75DE562AD}" dt="2023-12-11T01:06:24.089" v="779" actId="26606"/>
          <ac:spMkLst>
            <pc:docMk/>
            <pc:sldMk cId="180669314" sldId="422"/>
            <ac:spMk id="42" creationId="{FBFE3618-8387-4153-870E-99EA1B9784F5}"/>
          </ac:spMkLst>
        </pc:spChg>
        <pc:spChg chg="add">
          <ac:chgData name="Neethinayagam, Manimozhi" userId="811318ba-efff-48f6-8df3-5eb24eb48ff9" providerId="ADAL" clId="{46355ADD-139B-4DD5-8E1E-99D75DE562AD}" dt="2023-12-11T01:06:24.089" v="779" actId="26606"/>
          <ac:spMkLst>
            <pc:docMk/>
            <pc:sldMk cId="180669314" sldId="422"/>
            <ac:spMk id="44" creationId="{BB99A42A-5548-4BB8-9115-A05821C360AB}"/>
          </ac:spMkLst>
        </pc:spChg>
        <pc:spChg chg="add">
          <ac:chgData name="Neethinayagam, Manimozhi" userId="811318ba-efff-48f6-8df3-5eb24eb48ff9" providerId="ADAL" clId="{46355ADD-139B-4DD5-8E1E-99D75DE562AD}" dt="2023-12-11T01:06:24.089" v="779" actId="26606"/>
          <ac:spMkLst>
            <pc:docMk/>
            <pc:sldMk cId="180669314" sldId="422"/>
            <ac:spMk id="46" creationId="{D49441E5-946F-46B3-BDD2-BAD088532367}"/>
          </ac:spMkLst>
        </pc:spChg>
        <pc:grpChg chg="add">
          <ac:chgData name="Neethinayagam, Manimozhi" userId="811318ba-efff-48f6-8df3-5eb24eb48ff9" providerId="ADAL" clId="{46355ADD-139B-4DD5-8E1E-99D75DE562AD}" dt="2023-12-11T01:06:24.089" v="779" actId="26606"/>
          <ac:grpSpMkLst>
            <pc:docMk/>
            <pc:sldMk cId="180669314" sldId="422"/>
            <ac:grpSpMk id="10" creationId="{51B860BB-F934-4DE1-A930-090DD475F1A9}"/>
          </ac:grpSpMkLst>
        </pc:grpChg>
        <pc:grpChg chg="add">
          <ac:chgData name="Neethinayagam, Manimozhi" userId="811318ba-efff-48f6-8df3-5eb24eb48ff9" providerId="ADAL" clId="{46355ADD-139B-4DD5-8E1E-99D75DE562AD}" dt="2023-12-11T01:06:24.089" v="779" actId="26606"/>
          <ac:grpSpMkLst>
            <pc:docMk/>
            <pc:sldMk cId="180669314" sldId="422"/>
            <ac:grpSpMk id="24" creationId="{DD17BCFA-C80F-4670-B8B9-034B5B1C8BA8}"/>
          </ac:grpSpMkLst>
        </pc:grpChg>
        <pc:picChg chg="add mod">
          <ac:chgData name="Neethinayagam, Manimozhi" userId="811318ba-efff-48f6-8df3-5eb24eb48ff9" providerId="ADAL" clId="{46355ADD-139B-4DD5-8E1E-99D75DE562AD}" dt="2023-12-11T01:42:42.983" v="1502" actId="1076"/>
          <ac:picMkLst>
            <pc:docMk/>
            <pc:sldMk cId="180669314" sldId="422"/>
            <ac:picMk id="5" creationId="{122BAD3C-4311-15A7-75C7-8566EEF4A678}"/>
          </ac:picMkLst>
        </pc:picChg>
        <pc:picChg chg="del mod replId">
          <ac:chgData name="Neethinayagam, Manimozhi" userId="811318ba-efff-48f6-8df3-5eb24eb48ff9" providerId="ADAL" clId="{46355ADD-139B-4DD5-8E1E-99D75DE562AD}" dt="2023-12-11T01:06:24.089" v="779" actId="26606"/>
          <ac:picMkLst>
            <pc:docMk/>
            <pc:sldMk cId="180669314" sldId="422"/>
            <ac:picMk id="9" creationId="{4DE66B6F-6C8F-F978-63AE-016A6E8EDB18}"/>
          </ac:picMkLst>
        </pc:picChg>
      </pc:sldChg>
      <pc:sldChg chg="modSp mod">
        <pc:chgData name="Neethinayagam, Manimozhi" userId="811318ba-efff-48f6-8df3-5eb24eb48ff9" providerId="ADAL" clId="{46355ADD-139B-4DD5-8E1E-99D75DE562AD}" dt="2023-12-11T01:39:41.454" v="1481" actId="1076"/>
        <pc:sldMkLst>
          <pc:docMk/>
          <pc:sldMk cId="3406629192" sldId="423"/>
        </pc:sldMkLst>
        <pc:spChg chg="mod">
          <ac:chgData name="Neethinayagam, Manimozhi" userId="811318ba-efff-48f6-8df3-5eb24eb48ff9" providerId="ADAL" clId="{46355ADD-139B-4DD5-8E1E-99D75DE562AD}" dt="2023-12-11T01:39:41.454" v="1481" actId="1076"/>
          <ac:spMkLst>
            <pc:docMk/>
            <pc:sldMk cId="3406629192" sldId="423"/>
            <ac:spMk id="2" creationId="{33A56311-A8D7-3A89-3EE2-BE227607EC82}"/>
          </ac:spMkLst>
        </pc:spChg>
        <pc:spChg chg="mod">
          <ac:chgData name="Neethinayagam, Manimozhi" userId="811318ba-efff-48f6-8df3-5eb24eb48ff9" providerId="ADAL" clId="{46355ADD-139B-4DD5-8E1E-99D75DE562AD}" dt="2023-12-11T01:13:37.742" v="861" actId="27636"/>
          <ac:spMkLst>
            <pc:docMk/>
            <pc:sldMk cId="3406629192" sldId="423"/>
            <ac:spMk id="3" creationId="{FDEAB0FC-2072-6F5D-6B3E-95D7992938FD}"/>
          </ac:spMkLst>
        </pc:spChg>
        <pc:spChg chg="mod">
          <ac:chgData name="Neethinayagam, Manimozhi" userId="811318ba-efff-48f6-8df3-5eb24eb48ff9" providerId="ADAL" clId="{46355ADD-139B-4DD5-8E1E-99D75DE562AD}" dt="2023-12-11T01:38:47.533" v="1472" actId="14100"/>
          <ac:spMkLst>
            <pc:docMk/>
            <pc:sldMk cId="3406629192" sldId="423"/>
            <ac:spMk id="70" creationId="{B4D4CCD7-D67C-442E-90CA-B51FDE49B77F}"/>
          </ac:spMkLst>
        </pc:spChg>
        <pc:picChg chg="mod">
          <ac:chgData name="Neethinayagam, Manimozhi" userId="811318ba-efff-48f6-8df3-5eb24eb48ff9" providerId="ADAL" clId="{46355ADD-139B-4DD5-8E1E-99D75DE562AD}" dt="2023-12-11T01:38:22.634" v="1469" actId="14100"/>
          <ac:picMkLst>
            <pc:docMk/>
            <pc:sldMk cId="3406629192" sldId="423"/>
            <ac:picMk id="21" creationId="{CF4224EF-7844-151F-9A87-EC05DC4E1789}"/>
          </ac:picMkLst>
        </pc:picChg>
      </pc:sldChg>
      <pc:sldChg chg="modSp mod setBg">
        <pc:chgData name="Neethinayagam, Manimozhi" userId="811318ba-efff-48f6-8df3-5eb24eb48ff9" providerId="ADAL" clId="{46355ADD-139B-4DD5-8E1E-99D75DE562AD}" dt="2023-12-11T01:40:02.584" v="1486" actId="14100"/>
        <pc:sldMkLst>
          <pc:docMk/>
          <pc:sldMk cId="2194040446" sldId="425"/>
        </pc:sldMkLst>
        <pc:spChg chg="mod">
          <ac:chgData name="Neethinayagam, Manimozhi" userId="811318ba-efff-48f6-8df3-5eb24eb48ff9" providerId="ADAL" clId="{46355ADD-139B-4DD5-8E1E-99D75DE562AD}" dt="2023-12-11T01:39:58.291" v="1485" actId="113"/>
          <ac:spMkLst>
            <pc:docMk/>
            <pc:sldMk cId="2194040446" sldId="425"/>
            <ac:spMk id="2" creationId="{6061F2CC-2BDD-78E6-DBA7-CB8F72F44170}"/>
          </ac:spMkLst>
        </pc:spChg>
        <pc:spChg chg="mod">
          <ac:chgData name="Neethinayagam, Manimozhi" userId="811318ba-efff-48f6-8df3-5eb24eb48ff9" providerId="ADAL" clId="{46355ADD-139B-4DD5-8E1E-99D75DE562AD}" dt="2023-12-11T01:40:02.584" v="1486" actId="14100"/>
          <ac:spMkLst>
            <pc:docMk/>
            <pc:sldMk cId="2194040446" sldId="425"/>
            <ac:spMk id="3" creationId="{F9834390-E90F-DDC2-1DAD-3E1A588458AB}"/>
          </ac:spMkLst>
        </pc:spChg>
        <pc:picChg chg="mod">
          <ac:chgData name="Neethinayagam, Manimozhi" userId="811318ba-efff-48f6-8df3-5eb24eb48ff9" providerId="ADAL" clId="{46355ADD-139B-4DD5-8E1E-99D75DE562AD}" dt="2023-12-11T01:20:39.421" v="955" actId="1076"/>
          <ac:picMkLst>
            <pc:docMk/>
            <pc:sldMk cId="2194040446" sldId="425"/>
            <ac:picMk id="4" creationId="{9C2EAC46-4E7A-AEF6-311A-5CE35A0E6D9A}"/>
          </ac:picMkLst>
        </pc:picChg>
      </pc:sldChg>
      <pc:sldChg chg="delSp modSp add del mod ord">
        <pc:chgData name="Neethinayagam, Manimozhi" userId="811318ba-efff-48f6-8df3-5eb24eb48ff9" providerId="ADAL" clId="{46355ADD-139B-4DD5-8E1E-99D75DE562AD}" dt="2023-12-11T01:36:04.897" v="1446" actId="113"/>
        <pc:sldMkLst>
          <pc:docMk/>
          <pc:sldMk cId="2565728111" sldId="428"/>
        </pc:sldMkLst>
        <pc:spChg chg="mod">
          <ac:chgData name="Neethinayagam, Manimozhi" userId="811318ba-efff-48f6-8df3-5eb24eb48ff9" providerId="ADAL" clId="{46355ADD-139B-4DD5-8E1E-99D75DE562AD}" dt="2023-12-09T02:36:57.640" v="587" actId="6549"/>
          <ac:spMkLst>
            <pc:docMk/>
            <pc:sldMk cId="2565728111" sldId="428"/>
            <ac:spMk id="3" creationId="{ECA1FCCF-2A71-3792-2BB6-EC7EADD80519}"/>
          </ac:spMkLst>
        </pc:spChg>
        <pc:spChg chg="mod">
          <ac:chgData name="Neethinayagam, Manimozhi" userId="811318ba-efff-48f6-8df3-5eb24eb48ff9" providerId="ADAL" clId="{46355ADD-139B-4DD5-8E1E-99D75DE562AD}" dt="2023-12-09T02:37:01.309" v="596" actId="20577"/>
          <ac:spMkLst>
            <pc:docMk/>
            <pc:sldMk cId="2565728111" sldId="428"/>
            <ac:spMk id="7" creationId="{384124D8-BB2B-F3BA-215C-BD56AAE9E27F}"/>
          </ac:spMkLst>
        </pc:spChg>
        <pc:spChg chg="mod">
          <ac:chgData name="Neethinayagam, Manimozhi" userId="811318ba-efff-48f6-8df3-5eb24eb48ff9" providerId="ADAL" clId="{46355ADD-139B-4DD5-8E1E-99D75DE562AD}" dt="2023-12-11T01:36:04.897" v="1446" actId="113"/>
          <ac:spMkLst>
            <pc:docMk/>
            <pc:sldMk cId="2565728111" sldId="428"/>
            <ac:spMk id="48" creationId="{257FE32D-C693-9C1D-4472-BE40236F1A4A}"/>
          </ac:spMkLst>
        </pc:spChg>
        <pc:graphicFrameChg chg="del">
          <ac:chgData name="Neethinayagam, Manimozhi" userId="811318ba-efff-48f6-8df3-5eb24eb48ff9" providerId="ADAL" clId="{46355ADD-139B-4DD5-8E1E-99D75DE562AD}" dt="2023-12-09T02:36:53.950" v="586" actId="478"/>
          <ac:graphicFrameMkLst>
            <pc:docMk/>
            <pc:sldMk cId="2565728111" sldId="428"/>
            <ac:graphicFrameMk id="6" creationId="{7D9D8239-2093-3F7A-0594-5D2D6F989622}"/>
          </ac:graphicFrameMkLst>
        </pc:graphicFrameChg>
      </pc:sldChg>
      <pc:sldChg chg="addSp delSp modSp add del mod ord setBg setFolMasterObjs">
        <pc:chgData name="Neethinayagam, Manimozhi" userId="811318ba-efff-48f6-8df3-5eb24eb48ff9" providerId="ADAL" clId="{46355ADD-139B-4DD5-8E1E-99D75DE562AD}" dt="2023-12-11T01:12:47.419" v="854" actId="2696"/>
        <pc:sldMkLst>
          <pc:docMk/>
          <pc:sldMk cId="2258589343" sldId="429"/>
        </pc:sldMkLst>
        <pc:spChg chg="add del">
          <ac:chgData name="Neethinayagam, Manimozhi" userId="811318ba-efff-48f6-8df3-5eb24eb48ff9" providerId="ADAL" clId="{46355ADD-139B-4DD5-8E1E-99D75DE562AD}" dt="2023-12-11T01:10:56.989" v="827" actId="26606"/>
          <ac:spMkLst>
            <pc:docMk/>
            <pc:sldMk cId="2258589343" sldId="429"/>
            <ac:spMk id="2" creationId="{00909FE6-5729-6F0F-07FD-983FCB3A095C}"/>
          </ac:spMkLst>
        </pc:spChg>
        <pc:spChg chg="add del mod replId">
          <ac:chgData name="Neethinayagam, Manimozhi" userId="811318ba-efff-48f6-8df3-5eb24eb48ff9" providerId="ADAL" clId="{46355ADD-139B-4DD5-8E1E-99D75DE562AD}" dt="2023-12-11T01:10:56.989" v="827" actId="26606"/>
          <ac:spMkLst>
            <pc:docMk/>
            <pc:sldMk cId="2258589343" sldId="429"/>
            <ac:spMk id="2" creationId="{E5038EBC-AF17-FBB5-04BB-D21C74171A9E}"/>
          </ac:spMkLst>
        </pc:spChg>
        <pc:spChg chg="add del">
          <ac:chgData name="Neethinayagam, Manimozhi" userId="811318ba-efff-48f6-8df3-5eb24eb48ff9" providerId="ADAL" clId="{46355ADD-139B-4DD5-8E1E-99D75DE562AD}" dt="2023-12-11T01:10:56.989" v="827" actId="26606"/>
          <ac:spMkLst>
            <pc:docMk/>
            <pc:sldMk cId="2258589343" sldId="429"/>
            <ac:spMk id="3" creationId="{C3F4DF61-8844-3891-DF87-36B4E884B79B}"/>
          </ac:spMkLst>
        </pc:spChg>
        <pc:spChg chg="add del mod replId">
          <ac:chgData name="Neethinayagam, Manimozhi" userId="811318ba-efff-48f6-8df3-5eb24eb48ff9" providerId="ADAL" clId="{46355ADD-139B-4DD5-8E1E-99D75DE562AD}" dt="2023-12-11T01:10:56.989" v="827" actId="26606"/>
          <ac:spMkLst>
            <pc:docMk/>
            <pc:sldMk cId="2258589343" sldId="429"/>
            <ac:spMk id="3" creationId="{DC769D8A-720F-8BA6-3FCA-ABA8857B894E}"/>
          </ac:spMkLst>
        </pc:spChg>
        <pc:spChg chg="add del mod replId">
          <ac:chgData name="Neethinayagam, Manimozhi" userId="811318ba-efff-48f6-8df3-5eb24eb48ff9" providerId="ADAL" clId="{46355ADD-139B-4DD5-8E1E-99D75DE562AD}" dt="2023-12-11T01:10:56.989" v="827" actId="26606"/>
          <ac:spMkLst>
            <pc:docMk/>
            <pc:sldMk cId="2258589343" sldId="429"/>
            <ac:spMk id="4" creationId="{20377708-F5FD-8CD0-71A4-828278445FF9}"/>
          </ac:spMkLst>
        </pc:spChg>
        <pc:spChg chg="add del">
          <ac:chgData name="Neethinayagam, Manimozhi" userId="811318ba-efff-48f6-8df3-5eb24eb48ff9" providerId="ADAL" clId="{46355ADD-139B-4DD5-8E1E-99D75DE562AD}" dt="2023-12-11T01:10:56.989" v="827" actId="26606"/>
          <ac:spMkLst>
            <pc:docMk/>
            <pc:sldMk cId="2258589343" sldId="429"/>
            <ac:spMk id="4" creationId="{CEA593B1-BD0E-F9B1-2BFC-68DC235157C8}"/>
          </ac:spMkLst>
        </pc:spChg>
        <pc:spChg chg="add del">
          <ac:chgData name="Neethinayagam, Manimozhi" userId="811318ba-efff-48f6-8df3-5eb24eb48ff9" providerId="ADAL" clId="{46355ADD-139B-4DD5-8E1E-99D75DE562AD}" dt="2023-12-11T01:10:56.989" v="827" actId="26606"/>
          <ac:spMkLst>
            <pc:docMk/>
            <pc:sldMk cId="2258589343" sldId="429"/>
            <ac:spMk id="5" creationId="{6E64CD17-F90E-52F9-0B70-3A66579F1BFC}"/>
          </ac:spMkLst>
        </pc:spChg>
        <pc:spChg chg="add del mod replId">
          <ac:chgData name="Neethinayagam, Manimozhi" userId="811318ba-efff-48f6-8df3-5eb24eb48ff9" providerId="ADAL" clId="{46355ADD-139B-4DD5-8E1E-99D75DE562AD}" dt="2023-12-11T01:10:56.989" v="827" actId="26606"/>
          <ac:spMkLst>
            <pc:docMk/>
            <pc:sldMk cId="2258589343" sldId="429"/>
            <ac:spMk id="5" creationId="{855472D1-7533-4FC6-8876-C4740B0E11C8}"/>
          </ac:spMkLst>
        </pc:spChg>
        <pc:spChg chg="add del mod replId">
          <ac:chgData name="Neethinayagam, Manimozhi" userId="811318ba-efff-48f6-8df3-5eb24eb48ff9" providerId="ADAL" clId="{46355ADD-139B-4DD5-8E1E-99D75DE562AD}" dt="2023-12-11T01:10:56.989" v="827" actId="26606"/>
          <ac:spMkLst>
            <pc:docMk/>
            <pc:sldMk cId="2258589343" sldId="429"/>
            <ac:spMk id="6" creationId="{48DCC25A-849E-011E-05FE-40AC9820C1BF}"/>
          </ac:spMkLst>
        </pc:spChg>
        <pc:spChg chg="add del">
          <ac:chgData name="Neethinayagam, Manimozhi" userId="811318ba-efff-48f6-8df3-5eb24eb48ff9" providerId="ADAL" clId="{46355ADD-139B-4DD5-8E1E-99D75DE562AD}" dt="2023-12-11T01:10:56.989" v="827" actId="26606"/>
          <ac:spMkLst>
            <pc:docMk/>
            <pc:sldMk cId="2258589343" sldId="429"/>
            <ac:spMk id="6" creationId="{F200557C-1D87-6639-9461-0AF0FA857204}"/>
          </ac:spMkLst>
        </pc:spChg>
        <pc:spChg chg="add del">
          <ac:chgData name="Neethinayagam, Manimozhi" userId="811318ba-efff-48f6-8df3-5eb24eb48ff9" providerId="ADAL" clId="{46355ADD-139B-4DD5-8E1E-99D75DE562AD}" dt="2023-12-11T01:10:56.989" v="827" actId="26606"/>
          <ac:spMkLst>
            <pc:docMk/>
            <pc:sldMk cId="2258589343" sldId="429"/>
            <ac:spMk id="7" creationId="{451B6A35-0AF3-8FFD-CFD5-C0ADB8407A89}"/>
          </ac:spMkLst>
        </pc:spChg>
        <pc:spChg chg="add del mod replId">
          <ac:chgData name="Neethinayagam, Manimozhi" userId="811318ba-efff-48f6-8df3-5eb24eb48ff9" providerId="ADAL" clId="{46355ADD-139B-4DD5-8E1E-99D75DE562AD}" dt="2023-12-11T01:10:56.989" v="827" actId="26606"/>
          <ac:spMkLst>
            <pc:docMk/>
            <pc:sldMk cId="2258589343" sldId="429"/>
            <ac:spMk id="7" creationId="{617431C2-C18F-A5FC-FD08-7FC7D4AAB107}"/>
          </ac:spMkLst>
        </pc:spChg>
        <pc:spChg chg="add del">
          <ac:chgData name="Neethinayagam, Manimozhi" userId="811318ba-efff-48f6-8df3-5eb24eb48ff9" providerId="ADAL" clId="{46355ADD-139B-4DD5-8E1E-99D75DE562AD}" dt="2023-12-11T01:10:56.989" v="827" actId="26606"/>
          <ac:spMkLst>
            <pc:docMk/>
            <pc:sldMk cId="2258589343" sldId="429"/>
            <ac:spMk id="8" creationId="{6129FB7B-1709-51A5-3BB5-FBE5AF33DD1F}"/>
          </ac:spMkLst>
        </pc:spChg>
        <pc:spChg chg="add del mod replId">
          <ac:chgData name="Neethinayagam, Manimozhi" userId="811318ba-efff-48f6-8df3-5eb24eb48ff9" providerId="ADAL" clId="{46355ADD-139B-4DD5-8E1E-99D75DE562AD}" dt="2023-12-11T01:10:56.989" v="827" actId="26606"/>
          <ac:spMkLst>
            <pc:docMk/>
            <pc:sldMk cId="2258589343" sldId="429"/>
            <ac:spMk id="8" creationId="{9F9A0BA1-A481-7EE6-001C-7686C1BACF9E}"/>
          </ac:spMkLst>
        </pc:spChg>
        <pc:spChg chg="add del">
          <ac:chgData name="Neethinayagam, Manimozhi" userId="811318ba-efff-48f6-8df3-5eb24eb48ff9" providerId="ADAL" clId="{46355ADD-139B-4DD5-8E1E-99D75DE562AD}" dt="2023-12-11T01:10:56.989" v="827" actId="26606"/>
          <ac:spMkLst>
            <pc:docMk/>
            <pc:sldMk cId="2258589343" sldId="429"/>
            <ac:spMk id="9" creationId="{5DBF2A18-03FA-F7E1-0A33-B54D2AB24064}"/>
          </ac:spMkLst>
        </pc:spChg>
        <pc:spChg chg="add del mod replId">
          <ac:chgData name="Neethinayagam, Manimozhi" userId="811318ba-efff-48f6-8df3-5eb24eb48ff9" providerId="ADAL" clId="{46355ADD-139B-4DD5-8E1E-99D75DE562AD}" dt="2023-12-11T01:10:56.989" v="827" actId="26606"/>
          <ac:spMkLst>
            <pc:docMk/>
            <pc:sldMk cId="2258589343" sldId="429"/>
            <ac:spMk id="9" creationId="{90F35319-B7A0-5D9D-7E27-3E91C7C22425}"/>
          </ac:spMkLst>
        </pc:spChg>
        <pc:spChg chg="add del">
          <ac:chgData name="Neethinayagam, Manimozhi" userId="811318ba-efff-48f6-8df3-5eb24eb48ff9" providerId="ADAL" clId="{46355ADD-139B-4DD5-8E1E-99D75DE562AD}" dt="2023-12-11T01:10:56.989" v="827" actId="26606"/>
          <ac:spMkLst>
            <pc:docMk/>
            <pc:sldMk cId="2258589343" sldId="429"/>
            <ac:spMk id="42" creationId="{7930CC7B-1674-4BB1-B36F-D9B325A42446}"/>
          </ac:spMkLst>
        </pc:spChg>
        <pc:spChg chg="add del">
          <ac:chgData name="Neethinayagam, Manimozhi" userId="811318ba-efff-48f6-8df3-5eb24eb48ff9" providerId="ADAL" clId="{46355ADD-139B-4DD5-8E1E-99D75DE562AD}" dt="2023-12-11T01:10:56.989" v="827" actId="26606"/>
          <ac:spMkLst>
            <pc:docMk/>
            <pc:sldMk cId="2258589343" sldId="429"/>
            <ac:spMk id="44" creationId="{05C24618-074C-47D2-A727-57045F7E67B0}"/>
          </ac:spMkLst>
        </pc:spChg>
        <pc:spChg chg="add del">
          <ac:chgData name="Neethinayagam, Manimozhi" userId="811318ba-efff-48f6-8df3-5eb24eb48ff9" providerId="ADAL" clId="{46355ADD-139B-4DD5-8E1E-99D75DE562AD}" dt="2023-12-11T01:10:56.989" v="827" actId="26606"/>
          <ac:spMkLst>
            <pc:docMk/>
            <pc:sldMk cId="2258589343" sldId="429"/>
            <ac:spMk id="46" creationId="{3EE1A71F-2664-4E38-A47B-A6F74A66A5BA}"/>
          </ac:spMkLst>
        </pc:spChg>
        <pc:spChg chg="add del">
          <ac:chgData name="Neethinayagam, Manimozhi" userId="811318ba-efff-48f6-8df3-5eb24eb48ff9" providerId="ADAL" clId="{46355ADD-139B-4DD5-8E1E-99D75DE562AD}" dt="2023-12-11T01:10:56.989" v="827" actId="26606"/>
          <ac:spMkLst>
            <pc:docMk/>
            <pc:sldMk cId="2258589343" sldId="429"/>
            <ac:spMk id="49" creationId="{895A2202-3CDB-4BEB-B357-591207B19CE3}"/>
          </ac:spMkLst>
        </pc:spChg>
        <pc:spChg chg="add del">
          <ac:chgData name="Neethinayagam, Manimozhi" userId="811318ba-efff-48f6-8df3-5eb24eb48ff9" providerId="ADAL" clId="{46355ADD-139B-4DD5-8E1E-99D75DE562AD}" dt="2023-12-11T01:10:56.989" v="827" actId="26606"/>
          <ac:spMkLst>
            <pc:docMk/>
            <pc:sldMk cId="2258589343" sldId="429"/>
            <ac:spMk id="51" creationId="{3AD441E9-6D75-456C-B0AE-40B2012E17CA}"/>
          </ac:spMkLst>
        </pc:spChg>
        <pc:grpChg chg="add del">
          <ac:chgData name="Neethinayagam, Manimozhi" userId="811318ba-efff-48f6-8df3-5eb24eb48ff9" providerId="ADAL" clId="{46355ADD-139B-4DD5-8E1E-99D75DE562AD}" dt="2023-12-11T01:10:56.989" v="827" actId="26606"/>
          <ac:grpSpMkLst>
            <pc:docMk/>
            <pc:sldMk cId="2258589343" sldId="429"/>
            <ac:grpSpMk id="12" creationId="{62F0D7F1-3AA3-41FE-962C-5DB0B5A9B079}"/>
          </ac:grpSpMkLst>
        </pc:grpChg>
        <pc:grpChg chg="add del">
          <ac:chgData name="Neethinayagam, Manimozhi" userId="811318ba-efff-48f6-8df3-5eb24eb48ff9" providerId="ADAL" clId="{46355ADD-139B-4DD5-8E1E-99D75DE562AD}" dt="2023-12-11T01:10:56.989" v="827" actId="26606"/>
          <ac:grpSpMkLst>
            <pc:docMk/>
            <pc:sldMk cId="2258589343" sldId="429"/>
            <ac:grpSpMk id="28" creationId="{FA955F5D-8B25-4A69-9A86-1963D8A5C547}"/>
          </ac:grpSpMkLst>
        </pc:grpChg>
        <pc:graphicFrameChg chg="del">
          <ac:chgData name="Neethinayagam, Manimozhi" userId="811318ba-efff-48f6-8df3-5eb24eb48ff9" providerId="ADAL" clId="{46355ADD-139B-4DD5-8E1E-99D75DE562AD}" dt="2023-12-09T21:26:19.191" v="650" actId="478"/>
          <ac:graphicFrameMkLst>
            <pc:docMk/>
            <pc:sldMk cId="2258589343" sldId="429"/>
            <ac:graphicFrameMk id="11" creationId="{DC6E5E4E-726D-FE57-4B14-02284561BB5A}"/>
          </ac:graphicFrameMkLst>
        </pc:graphicFrameChg>
      </pc:sldChg>
      <pc:sldChg chg="add del">
        <pc:chgData name="Neethinayagam, Manimozhi" userId="811318ba-efff-48f6-8df3-5eb24eb48ff9" providerId="ADAL" clId="{46355ADD-139B-4DD5-8E1E-99D75DE562AD}" dt="2023-12-09T21:17:32.812" v="610" actId="2890"/>
        <pc:sldMkLst>
          <pc:docMk/>
          <pc:sldMk cId="4199491995" sldId="429"/>
        </pc:sldMkLst>
      </pc:sldChg>
      <pc:sldChg chg="addSp delSp modSp mod setBg">
        <pc:chgData name="Neethinayagam, Manimozhi" userId="811318ba-efff-48f6-8df3-5eb24eb48ff9" providerId="ADAL" clId="{46355ADD-139B-4DD5-8E1E-99D75DE562AD}" dt="2023-12-11T01:36:20.067" v="1449" actId="113"/>
        <pc:sldMkLst>
          <pc:docMk/>
          <pc:sldMk cId="414856254" sldId="430"/>
        </pc:sldMkLst>
        <pc:spChg chg="add del">
          <ac:chgData name="Neethinayagam, Manimozhi" userId="811318ba-efff-48f6-8df3-5eb24eb48ff9" providerId="ADAL" clId="{46355ADD-139B-4DD5-8E1E-99D75DE562AD}" dt="2023-12-11T01:00:56.497" v="756" actId="26606"/>
          <ac:spMkLst>
            <pc:docMk/>
            <pc:sldMk cId="414856254" sldId="430"/>
            <ac:spMk id="2" creationId="{B98E5D7A-10B3-5300-BFFE-DB193CBC5EB2}"/>
          </ac:spMkLst>
        </pc:spChg>
        <pc:spChg chg="add del mod replId">
          <ac:chgData name="Neethinayagam, Manimozhi" userId="811318ba-efff-48f6-8df3-5eb24eb48ff9" providerId="ADAL" clId="{46355ADD-139B-4DD5-8E1E-99D75DE562AD}" dt="2023-12-11T01:36:20.067" v="1449" actId="113"/>
          <ac:spMkLst>
            <pc:docMk/>
            <pc:sldMk cId="414856254" sldId="430"/>
            <ac:spMk id="2" creationId="{FC65961A-8BA3-F19F-99A7-DF2D87294914}"/>
          </ac:spMkLst>
        </pc:spChg>
        <pc:spChg chg="add del mod">
          <ac:chgData name="Neethinayagam, Manimozhi" userId="811318ba-efff-48f6-8df3-5eb24eb48ff9" providerId="ADAL" clId="{46355ADD-139B-4DD5-8E1E-99D75DE562AD}" dt="2023-12-11T01:00:56.497" v="756" actId="26606"/>
          <ac:spMkLst>
            <pc:docMk/>
            <pc:sldMk cId="414856254" sldId="430"/>
            <ac:spMk id="5" creationId="{B5522273-2637-6295-BF41-7854DA81D084}"/>
          </ac:spMkLst>
        </pc:spChg>
        <pc:spChg chg="add del mod replId">
          <ac:chgData name="Neethinayagam, Manimozhi" userId="811318ba-efff-48f6-8df3-5eb24eb48ff9" providerId="ADAL" clId="{46355ADD-139B-4DD5-8E1E-99D75DE562AD}" dt="2023-12-11T01:01:13.469" v="761" actId="478"/>
          <ac:spMkLst>
            <pc:docMk/>
            <pc:sldMk cId="414856254" sldId="430"/>
            <ac:spMk id="5" creationId="{B707CD78-A435-7026-A88A-AADD45392038}"/>
          </ac:spMkLst>
        </pc:spChg>
        <pc:spChg chg="add del">
          <ac:chgData name="Neethinayagam, Manimozhi" userId="811318ba-efff-48f6-8df3-5eb24eb48ff9" providerId="ADAL" clId="{46355ADD-139B-4DD5-8E1E-99D75DE562AD}" dt="2023-12-11T01:00:56.497" v="756" actId="26606"/>
          <ac:spMkLst>
            <pc:docMk/>
            <pc:sldMk cId="414856254" sldId="430"/>
            <ac:spMk id="57" creationId="{1814837E-6707-44CC-EC7A-4C86C10E0A1A}"/>
          </ac:spMkLst>
        </pc:spChg>
        <pc:spChg chg="add del mod replId">
          <ac:chgData name="Neethinayagam, Manimozhi" userId="811318ba-efff-48f6-8df3-5eb24eb48ff9" providerId="ADAL" clId="{46355ADD-139B-4DD5-8E1E-99D75DE562AD}" dt="2023-12-11T01:18:53.810" v="927" actId="14100"/>
          <ac:spMkLst>
            <pc:docMk/>
            <pc:sldMk cId="414856254" sldId="430"/>
            <ac:spMk id="57" creationId="{EC1A39EC-D9E5-029B-61CF-B6DA446617BD}"/>
          </ac:spMkLst>
        </pc:spChg>
        <pc:spChg chg="add del">
          <ac:chgData name="Neethinayagam, Manimozhi" userId="811318ba-efff-48f6-8df3-5eb24eb48ff9" providerId="ADAL" clId="{46355ADD-139B-4DD5-8E1E-99D75DE562AD}" dt="2023-12-11T01:00:56.497" v="756" actId="26606"/>
          <ac:spMkLst>
            <pc:docMk/>
            <pc:sldMk cId="414856254" sldId="430"/>
            <ac:spMk id="72" creationId="{6CADF7DA-72EF-4990-9F27-D443BAF7D83E}"/>
          </ac:spMkLst>
        </pc:spChg>
        <pc:spChg chg="add del">
          <ac:chgData name="Neethinayagam, Manimozhi" userId="811318ba-efff-48f6-8df3-5eb24eb48ff9" providerId="ADAL" clId="{46355ADD-139B-4DD5-8E1E-99D75DE562AD}" dt="2023-12-11T01:00:56.497" v="756" actId="26606"/>
          <ac:spMkLst>
            <pc:docMk/>
            <pc:sldMk cId="414856254" sldId="430"/>
            <ac:spMk id="74" creationId="{C8C9F670-D457-4F9E-BDA1-B6468C7782EB}"/>
          </ac:spMkLst>
        </pc:spChg>
        <pc:spChg chg="add del">
          <ac:chgData name="Neethinayagam, Manimozhi" userId="811318ba-efff-48f6-8df3-5eb24eb48ff9" providerId="ADAL" clId="{46355ADD-139B-4DD5-8E1E-99D75DE562AD}" dt="2023-12-11T01:00:56.497" v="756" actId="26606"/>
          <ac:spMkLst>
            <pc:docMk/>
            <pc:sldMk cId="414856254" sldId="430"/>
            <ac:spMk id="76" creationId="{240E2333-C7BB-42CB-A674-0BE0C8ED7B26}"/>
          </ac:spMkLst>
        </pc:spChg>
        <pc:picChg chg="add del mod replId">
          <ac:chgData name="Neethinayagam, Manimozhi" userId="811318ba-efff-48f6-8df3-5eb24eb48ff9" providerId="ADAL" clId="{46355ADD-139B-4DD5-8E1E-99D75DE562AD}" dt="2023-12-11T01:18:46.194" v="924" actId="1076"/>
          <ac:picMkLst>
            <pc:docMk/>
            <pc:sldMk cId="414856254" sldId="430"/>
            <ac:picMk id="6" creationId="{42A1B3DA-106F-A827-042A-0E853897AD8E}"/>
          </ac:picMkLst>
        </pc:picChg>
        <pc:picChg chg="add del mod">
          <ac:chgData name="Neethinayagam, Manimozhi" userId="811318ba-efff-48f6-8df3-5eb24eb48ff9" providerId="ADAL" clId="{46355ADD-139B-4DD5-8E1E-99D75DE562AD}" dt="2023-12-11T01:00:56.497" v="756" actId="26606"/>
          <ac:picMkLst>
            <pc:docMk/>
            <pc:sldMk cId="414856254" sldId="430"/>
            <ac:picMk id="6" creationId="{EB0101EF-ECF8-BCA3-5787-8952D2CE872B}"/>
          </ac:picMkLst>
        </pc:picChg>
        <pc:cxnChg chg="add del mod replId">
          <ac:chgData name="Neethinayagam, Manimozhi" userId="811318ba-efff-48f6-8df3-5eb24eb48ff9" providerId="ADAL" clId="{46355ADD-139B-4DD5-8E1E-99D75DE562AD}" dt="2023-12-11T01:18:59.521" v="928" actId="1076"/>
          <ac:cxnSpMkLst>
            <pc:docMk/>
            <pc:sldMk cId="414856254" sldId="430"/>
            <ac:cxnSpMk id="54" creationId="{7B52C450-C5F8-3F96-065E-67C8A71D50D0}"/>
          </ac:cxnSpMkLst>
        </pc:cxnChg>
        <pc:cxnChg chg="add del">
          <ac:chgData name="Neethinayagam, Manimozhi" userId="811318ba-efff-48f6-8df3-5eb24eb48ff9" providerId="ADAL" clId="{46355ADD-139B-4DD5-8E1E-99D75DE562AD}" dt="2023-12-11T01:00:56.497" v="756" actId="26606"/>
          <ac:cxnSpMkLst>
            <pc:docMk/>
            <pc:sldMk cId="414856254" sldId="430"/>
            <ac:cxnSpMk id="54" creationId="{A4675383-3670-4A9C-F041-54329CB7C518}"/>
          </ac:cxnSpMkLst>
        </pc:cxnChg>
        <pc:cxnChg chg="add del">
          <ac:chgData name="Neethinayagam, Manimozhi" userId="811318ba-efff-48f6-8df3-5eb24eb48ff9" providerId="ADAL" clId="{46355ADD-139B-4DD5-8E1E-99D75DE562AD}" dt="2023-12-11T01:00:56.497" v="756" actId="26606"/>
          <ac:cxnSpMkLst>
            <pc:docMk/>
            <pc:sldMk cId="414856254" sldId="430"/>
            <ac:cxnSpMk id="65" creationId="{DA1733AF-6D6C-08B9-66D1-DD0F266A3FB3}"/>
          </ac:cxnSpMkLst>
        </pc:cxnChg>
        <pc:cxnChg chg="add del mod replId">
          <ac:chgData name="Neethinayagam, Manimozhi" userId="811318ba-efff-48f6-8df3-5eb24eb48ff9" providerId="ADAL" clId="{46355ADD-139B-4DD5-8E1E-99D75DE562AD}" dt="2023-12-11T01:19:04.834" v="930" actId="1076"/>
          <ac:cxnSpMkLst>
            <pc:docMk/>
            <pc:sldMk cId="414856254" sldId="430"/>
            <ac:cxnSpMk id="65" creationId="{EFE13575-65D3-2729-56D7-2FC893E12300}"/>
          </ac:cxnSpMkLst>
        </pc:cxnChg>
        <pc:cxnChg chg="add del mod replId">
          <ac:chgData name="Neethinayagam, Manimozhi" userId="811318ba-efff-48f6-8df3-5eb24eb48ff9" providerId="ADAL" clId="{46355ADD-139B-4DD5-8E1E-99D75DE562AD}" dt="2023-12-11T01:19:02.076" v="929" actId="1076"/>
          <ac:cxnSpMkLst>
            <pc:docMk/>
            <pc:sldMk cId="414856254" sldId="430"/>
            <ac:cxnSpMk id="69" creationId="{85782AA5-A7B6-DCB2-E846-CE568CC0B3AF}"/>
          </ac:cxnSpMkLst>
        </pc:cxnChg>
        <pc:cxnChg chg="add del">
          <ac:chgData name="Neethinayagam, Manimozhi" userId="811318ba-efff-48f6-8df3-5eb24eb48ff9" providerId="ADAL" clId="{46355ADD-139B-4DD5-8E1E-99D75DE562AD}" dt="2023-12-11T01:00:56.497" v="756" actId="26606"/>
          <ac:cxnSpMkLst>
            <pc:docMk/>
            <pc:sldMk cId="414856254" sldId="430"/>
            <ac:cxnSpMk id="69" creationId="{F89E2C12-02E9-0436-32D7-8F40C966086D}"/>
          </ac:cxnSpMkLst>
        </pc:cxnChg>
      </pc:sldChg>
      <pc:sldChg chg="delSp modSp mod">
        <pc:chgData name="Neethinayagam, Manimozhi" userId="811318ba-efff-48f6-8df3-5eb24eb48ff9" providerId="ADAL" clId="{46355ADD-139B-4DD5-8E1E-99D75DE562AD}" dt="2023-12-11T01:36:25.912" v="1450" actId="113"/>
        <pc:sldMkLst>
          <pc:docMk/>
          <pc:sldMk cId="1592290729" sldId="431"/>
        </pc:sldMkLst>
        <pc:spChg chg="mod">
          <ac:chgData name="Neethinayagam, Manimozhi" userId="811318ba-efff-48f6-8df3-5eb24eb48ff9" providerId="ADAL" clId="{46355ADD-139B-4DD5-8E1E-99D75DE562AD}" dt="2023-12-11T01:36:25.912" v="1450" actId="113"/>
          <ac:spMkLst>
            <pc:docMk/>
            <pc:sldMk cId="1592290729" sldId="431"/>
            <ac:spMk id="2" creationId="{8A76482A-48E2-4518-07C1-E173ED4B1CA3}"/>
          </ac:spMkLst>
        </pc:spChg>
        <pc:spChg chg="del">
          <ac:chgData name="Neethinayagam, Manimozhi" userId="811318ba-efff-48f6-8df3-5eb24eb48ff9" providerId="ADAL" clId="{46355ADD-139B-4DD5-8E1E-99D75DE562AD}" dt="2023-12-11T01:01:25.169" v="762" actId="478"/>
          <ac:spMkLst>
            <pc:docMk/>
            <pc:sldMk cId="1592290729" sldId="431"/>
            <ac:spMk id="5" creationId="{2DE6173C-74C9-5EC1-F228-B6D491482F55}"/>
          </ac:spMkLst>
        </pc:spChg>
      </pc:sldChg>
      <pc:sldChg chg="modSp mod">
        <pc:chgData name="Neethinayagam, Manimozhi" userId="811318ba-efff-48f6-8df3-5eb24eb48ff9" providerId="ADAL" clId="{46355ADD-139B-4DD5-8E1E-99D75DE562AD}" dt="2023-12-11T01:39:22.172" v="1478" actId="113"/>
        <pc:sldMkLst>
          <pc:docMk/>
          <pc:sldMk cId="4023029185" sldId="432"/>
        </pc:sldMkLst>
        <pc:spChg chg="mod">
          <ac:chgData name="Neethinayagam, Manimozhi" userId="811318ba-efff-48f6-8df3-5eb24eb48ff9" providerId="ADAL" clId="{46355ADD-139B-4DD5-8E1E-99D75DE562AD}" dt="2023-12-11T01:39:22.172" v="1478" actId="113"/>
          <ac:spMkLst>
            <pc:docMk/>
            <pc:sldMk cId="4023029185" sldId="432"/>
            <ac:spMk id="2" creationId="{64FF2032-64F5-AF59-4B8A-439BD52CC543}"/>
          </ac:spMkLst>
        </pc:spChg>
        <pc:spChg chg="mod">
          <ac:chgData name="Neethinayagam, Manimozhi" userId="811318ba-efff-48f6-8df3-5eb24eb48ff9" providerId="ADAL" clId="{46355ADD-139B-4DD5-8E1E-99D75DE562AD}" dt="2023-12-11T01:01:55.281" v="765" actId="27636"/>
          <ac:spMkLst>
            <pc:docMk/>
            <pc:sldMk cId="4023029185" sldId="432"/>
            <ac:spMk id="3" creationId="{B0865504-0383-DACA-247A-D59D38D95BBF}"/>
          </ac:spMkLst>
        </pc:spChg>
      </pc:sldChg>
      <pc:sldChg chg="addSp delSp modSp add mod setBg">
        <pc:chgData name="Neethinayagam, Manimozhi" userId="811318ba-efff-48f6-8df3-5eb24eb48ff9" providerId="ADAL" clId="{46355ADD-139B-4DD5-8E1E-99D75DE562AD}" dt="2023-12-11T02:10:19.639" v="1782" actId="14100"/>
        <pc:sldMkLst>
          <pc:docMk/>
          <pc:sldMk cId="3462284555" sldId="433"/>
        </pc:sldMkLst>
        <pc:spChg chg="add mod">
          <ac:chgData name="Neethinayagam, Manimozhi" userId="811318ba-efff-48f6-8df3-5eb24eb48ff9" providerId="ADAL" clId="{46355ADD-139B-4DD5-8E1E-99D75DE562AD}" dt="2023-12-11T01:46:41.824" v="1559"/>
          <ac:spMkLst>
            <pc:docMk/>
            <pc:sldMk cId="3462284555" sldId="433"/>
            <ac:spMk id="3" creationId="{4D567EFA-482D-56A0-1594-C7CF1FF5285A}"/>
          </ac:spMkLst>
        </pc:spChg>
        <pc:spChg chg="add">
          <ac:chgData name="Neethinayagam, Manimozhi" userId="811318ba-efff-48f6-8df3-5eb24eb48ff9" providerId="ADAL" clId="{46355ADD-139B-4DD5-8E1E-99D75DE562AD}" dt="2023-12-11T01:55:29.722" v="1780" actId="26606"/>
          <ac:spMkLst>
            <pc:docMk/>
            <pc:sldMk cId="3462284555" sldId="433"/>
            <ac:spMk id="4" creationId="{9B5C4FE5-238D-7AB2-6E08-52FDE198FA38}"/>
          </ac:spMkLst>
        </pc:spChg>
        <pc:spChg chg="add del mod">
          <ac:chgData name="Neethinayagam, Manimozhi" userId="811318ba-efff-48f6-8df3-5eb24eb48ff9" providerId="ADAL" clId="{46355ADD-139B-4DD5-8E1E-99D75DE562AD}" dt="2023-12-11T01:53:38.507" v="1727" actId="478"/>
          <ac:spMkLst>
            <pc:docMk/>
            <pc:sldMk cId="3462284555" sldId="433"/>
            <ac:spMk id="5" creationId="{603892B9-D8FF-B5F4-3AB3-F4B9AA290E24}"/>
          </ac:spMkLst>
        </pc:spChg>
        <pc:spChg chg="add mod">
          <ac:chgData name="Neethinayagam, Manimozhi" userId="811318ba-efff-48f6-8df3-5eb24eb48ff9" providerId="ADAL" clId="{46355ADD-139B-4DD5-8E1E-99D75DE562AD}" dt="2023-12-11T01:50:40.497" v="1670"/>
          <ac:spMkLst>
            <pc:docMk/>
            <pc:sldMk cId="3462284555" sldId="433"/>
            <ac:spMk id="8" creationId="{AF05D0BB-C558-F777-0F61-450841635045}"/>
          </ac:spMkLst>
        </pc:spChg>
        <pc:spChg chg="add">
          <ac:chgData name="Neethinayagam, Manimozhi" userId="811318ba-efff-48f6-8df3-5eb24eb48ff9" providerId="ADAL" clId="{46355ADD-139B-4DD5-8E1E-99D75DE562AD}" dt="2023-12-11T01:55:29.722" v="1780" actId="26606"/>
          <ac:spMkLst>
            <pc:docMk/>
            <pc:sldMk cId="3462284555" sldId="433"/>
            <ac:spMk id="9" creationId="{36272AA4-24C9-66E3-C9AB-54E0FB6C7BCE}"/>
          </ac:spMkLst>
        </pc:spChg>
        <pc:spChg chg="add mod">
          <ac:chgData name="Neethinayagam, Manimozhi" userId="811318ba-efff-48f6-8df3-5eb24eb48ff9" providerId="ADAL" clId="{46355ADD-139B-4DD5-8E1E-99D75DE562AD}" dt="2023-12-11T01:53:11.877" v="1716"/>
          <ac:spMkLst>
            <pc:docMk/>
            <pc:sldMk cId="3462284555" sldId="433"/>
            <ac:spMk id="10" creationId="{0F86FF92-A7B1-EB7D-0CA7-E971771AA687}"/>
          </ac:spMkLst>
        </pc:spChg>
        <pc:spChg chg="del mod replId">
          <ac:chgData name="Neethinayagam, Manimozhi" userId="811318ba-efff-48f6-8df3-5eb24eb48ff9" providerId="ADAL" clId="{46355ADD-139B-4DD5-8E1E-99D75DE562AD}" dt="2023-12-11T01:08:22.787" v="797" actId="26606"/>
          <ac:spMkLst>
            <pc:docMk/>
            <pc:sldMk cId="3462284555" sldId="433"/>
            <ac:spMk id="13" creationId="{90F35319-B7A0-5D9D-7E27-3E91C7C22425}"/>
          </ac:spMkLst>
        </pc:spChg>
        <pc:spChg chg="del mod replId">
          <ac:chgData name="Neethinayagam, Manimozhi" userId="811318ba-efff-48f6-8df3-5eb24eb48ff9" providerId="ADAL" clId="{46355ADD-139B-4DD5-8E1E-99D75DE562AD}" dt="2023-12-11T01:08:22.787" v="797" actId="26606"/>
          <ac:spMkLst>
            <pc:docMk/>
            <pc:sldMk cId="3462284555" sldId="433"/>
            <ac:spMk id="15" creationId="{20377708-F5FD-8CD0-71A4-828278445FF9}"/>
          </ac:spMkLst>
        </pc:spChg>
        <pc:spChg chg="add">
          <ac:chgData name="Neethinayagam, Manimozhi" userId="811318ba-efff-48f6-8df3-5eb24eb48ff9" providerId="ADAL" clId="{46355ADD-139B-4DD5-8E1E-99D75DE562AD}" dt="2023-12-11T01:55:29.722" v="1780" actId="26606"/>
          <ac:spMkLst>
            <pc:docMk/>
            <pc:sldMk cId="3462284555" sldId="433"/>
            <ac:spMk id="44" creationId="{3DA696ED-4799-63A7-35A1-0F677FE554B4}"/>
          </ac:spMkLst>
        </pc:spChg>
        <pc:spChg chg="add">
          <ac:chgData name="Neethinayagam, Manimozhi" userId="811318ba-efff-48f6-8df3-5eb24eb48ff9" providerId="ADAL" clId="{46355ADD-139B-4DD5-8E1E-99D75DE562AD}" dt="2023-12-11T01:55:29.722" v="1780" actId="26606"/>
          <ac:spMkLst>
            <pc:docMk/>
            <pc:sldMk cId="3462284555" sldId="433"/>
            <ac:spMk id="46" creationId="{74E22D63-DE40-DC27-E9AC-EB91BE175393}"/>
          </ac:spMkLst>
        </pc:spChg>
        <pc:spChg chg="add">
          <ac:chgData name="Neethinayagam, Manimozhi" userId="811318ba-efff-48f6-8df3-5eb24eb48ff9" providerId="ADAL" clId="{46355ADD-139B-4DD5-8E1E-99D75DE562AD}" dt="2023-12-11T01:55:29.722" v="1780" actId="26606"/>
          <ac:spMkLst>
            <pc:docMk/>
            <pc:sldMk cId="3462284555" sldId="433"/>
            <ac:spMk id="48" creationId="{0547EDE5-7689-2275-E4A6-C0AC6004448D}"/>
          </ac:spMkLst>
        </pc:spChg>
        <pc:spChg chg="add">
          <ac:chgData name="Neethinayagam, Manimozhi" userId="811318ba-efff-48f6-8df3-5eb24eb48ff9" providerId="ADAL" clId="{46355ADD-139B-4DD5-8E1E-99D75DE562AD}" dt="2023-12-11T01:55:29.722" v="1780" actId="26606"/>
          <ac:spMkLst>
            <pc:docMk/>
            <pc:sldMk cId="3462284555" sldId="433"/>
            <ac:spMk id="50" creationId="{F8AD0A40-69A5-DED1-A145-8CD4ABACA65E}"/>
          </ac:spMkLst>
        </pc:spChg>
        <pc:spChg chg="add">
          <ac:chgData name="Neethinayagam, Manimozhi" userId="811318ba-efff-48f6-8df3-5eb24eb48ff9" providerId="ADAL" clId="{46355ADD-139B-4DD5-8E1E-99D75DE562AD}" dt="2023-12-11T01:55:29.722" v="1780" actId="26606"/>
          <ac:spMkLst>
            <pc:docMk/>
            <pc:sldMk cId="3462284555" sldId="433"/>
            <ac:spMk id="52" creationId="{3FE13B7E-03D4-4172-BA7E-4FC28AB94553}"/>
          </ac:spMkLst>
        </pc:spChg>
        <pc:spChg chg="mod replId">
          <ac:chgData name="Neethinayagam, Manimozhi" userId="811318ba-efff-48f6-8df3-5eb24eb48ff9" providerId="ADAL" clId="{46355ADD-139B-4DD5-8E1E-99D75DE562AD}" dt="2023-12-11T01:55:29.675" v="1779" actId="26606"/>
          <ac:spMkLst>
            <pc:docMk/>
            <pc:sldMk cId="3462284555" sldId="433"/>
            <ac:spMk id="55" creationId="{17B502BA-11FB-5CC0-CE7B-B0C06F60E3BB}"/>
          </ac:spMkLst>
        </pc:spChg>
        <pc:spChg chg="mod replId">
          <ac:chgData name="Neethinayagam, Manimozhi" userId="811318ba-efff-48f6-8df3-5eb24eb48ff9" providerId="ADAL" clId="{46355ADD-139B-4DD5-8E1E-99D75DE562AD}" dt="2023-12-11T01:46:29.595" v="1555" actId="26606"/>
          <ac:spMkLst>
            <pc:docMk/>
            <pc:sldMk cId="3462284555" sldId="433"/>
            <ac:spMk id="55" creationId="{4C17A32D-661C-4A7D-B00F-ED07721E95F4}"/>
          </ac:spMkLst>
        </pc:spChg>
        <pc:spChg chg="mod replId">
          <ac:chgData name="Neethinayagam, Manimozhi" userId="811318ba-efff-48f6-8df3-5eb24eb48ff9" providerId="ADAL" clId="{46355ADD-139B-4DD5-8E1E-99D75DE562AD}" dt="2023-12-11T01:55:07.448" v="1759" actId="26606"/>
          <ac:spMkLst>
            <pc:docMk/>
            <pc:sldMk cId="3462284555" sldId="433"/>
            <ac:spMk id="55" creationId="{D7872798-53DB-BD85-4059-41ADF60805C9}"/>
          </ac:spMkLst>
        </pc:spChg>
        <pc:spChg chg="mod replId">
          <ac:chgData name="Neethinayagam, Manimozhi" userId="811318ba-efff-48f6-8df3-5eb24eb48ff9" providerId="ADAL" clId="{46355ADD-139B-4DD5-8E1E-99D75DE562AD}" dt="2023-12-11T01:53:45.357" v="1728" actId="26606"/>
          <ac:spMkLst>
            <pc:docMk/>
            <pc:sldMk cId="3462284555" sldId="433"/>
            <ac:spMk id="55" creationId="{DEFDA2AB-DF6D-7918-C2E2-5CBCCD21085E}"/>
          </ac:spMkLst>
        </pc:spChg>
        <pc:spChg chg="mod replId">
          <ac:chgData name="Neethinayagam, Manimozhi" userId="811318ba-efff-48f6-8df3-5eb24eb48ff9" providerId="ADAL" clId="{46355ADD-139B-4DD5-8E1E-99D75DE562AD}" dt="2023-12-11T01:55:29.675" v="1779" actId="26606"/>
          <ac:spMkLst>
            <pc:docMk/>
            <pc:sldMk cId="3462284555" sldId="433"/>
            <ac:spMk id="56" creationId="{03A54B85-B0AC-550F-FC64-17719F3EB8F0}"/>
          </ac:spMkLst>
        </pc:spChg>
        <pc:spChg chg="mod replId">
          <ac:chgData name="Neethinayagam, Manimozhi" userId="811318ba-efff-48f6-8df3-5eb24eb48ff9" providerId="ADAL" clId="{46355ADD-139B-4DD5-8E1E-99D75DE562AD}" dt="2023-12-11T01:46:29.595" v="1555" actId="26606"/>
          <ac:spMkLst>
            <pc:docMk/>
            <pc:sldMk cId="3462284555" sldId="433"/>
            <ac:spMk id="56" creationId="{14934C4F-A6E0-4531-BCA6-E0299B443058}"/>
          </ac:spMkLst>
        </pc:spChg>
        <pc:spChg chg="mod replId">
          <ac:chgData name="Neethinayagam, Manimozhi" userId="811318ba-efff-48f6-8df3-5eb24eb48ff9" providerId="ADAL" clId="{46355ADD-139B-4DD5-8E1E-99D75DE562AD}" dt="2023-12-11T01:55:07.448" v="1759" actId="26606"/>
          <ac:spMkLst>
            <pc:docMk/>
            <pc:sldMk cId="3462284555" sldId="433"/>
            <ac:spMk id="56" creationId="{832AA5AF-B7BC-CC53-6B3A-26E958B04DE6}"/>
          </ac:spMkLst>
        </pc:spChg>
        <pc:spChg chg="mod replId">
          <ac:chgData name="Neethinayagam, Manimozhi" userId="811318ba-efff-48f6-8df3-5eb24eb48ff9" providerId="ADAL" clId="{46355ADD-139B-4DD5-8E1E-99D75DE562AD}" dt="2023-12-11T01:53:45.357" v="1728" actId="26606"/>
          <ac:spMkLst>
            <pc:docMk/>
            <pc:sldMk cId="3462284555" sldId="433"/>
            <ac:spMk id="56" creationId="{FCE45297-D69E-9086-6C66-CF3F9F5A1AE7}"/>
          </ac:spMkLst>
        </pc:spChg>
        <pc:spChg chg="mod replId">
          <ac:chgData name="Neethinayagam, Manimozhi" userId="811318ba-efff-48f6-8df3-5eb24eb48ff9" providerId="ADAL" clId="{46355ADD-139B-4DD5-8E1E-99D75DE562AD}" dt="2023-12-11T01:55:07.448" v="1759" actId="26606"/>
          <ac:spMkLst>
            <pc:docMk/>
            <pc:sldMk cId="3462284555" sldId="433"/>
            <ac:spMk id="57" creationId="{19B62C01-C894-459F-7962-3C999E71FCA1}"/>
          </ac:spMkLst>
        </pc:spChg>
        <pc:spChg chg="mod replId">
          <ac:chgData name="Neethinayagam, Manimozhi" userId="811318ba-efff-48f6-8df3-5eb24eb48ff9" providerId="ADAL" clId="{46355ADD-139B-4DD5-8E1E-99D75DE562AD}" dt="2023-12-11T01:55:29.675" v="1779" actId="26606"/>
          <ac:spMkLst>
            <pc:docMk/>
            <pc:sldMk cId="3462284555" sldId="433"/>
            <ac:spMk id="57" creationId="{B4E63707-7435-8415-E0B2-E7F39BD2A23D}"/>
          </ac:spMkLst>
        </pc:spChg>
        <pc:spChg chg="mod replId">
          <ac:chgData name="Neethinayagam, Manimozhi" userId="811318ba-efff-48f6-8df3-5eb24eb48ff9" providerId="ADAL" clId="{46355ADD-139B-4DD5-8E1E-99D75DE562AD}" dt="2023-12-11T01:46:29.595" v="1555" actId="26606"/>
          <ac:spMkLst>
            <pc:docMk/>
            <pc:sldMk cId="3462284555" sldId="433"/>
            <ac:spMk id="57" creationId="{CBC56C65-6D5F-44BD-987D-CB705ECD82B0}"/>
          </ac:spMkLst>
        </pc:spChg>
        <pc:spChg chg="mod replId">
          <ac:chgData name="Neethinayagam, Manimozhi" userId="811318ba-efff-48f6-8df3-5eb24eb48ff9" providerId="ADAL" clId="{46355ADD-139B-4DD5-8E1E-99D75DE562AD}" dt="2023-12-11T01:53:45.357" v="1728" actId="26606"/>
          <ac:spMkLst>
            <pc:docMk/>
            <pc:sldMk cId="3462284555" sldId="433"/>
            <ac:spMk id="57" creationId="{CE2292D1-D4D2-0711-DE64-7D82897E3AE0}"/>
          </ac:spMkLst>
        </pc:spChg>
        <pc:spChg chg="mod replId">
          <ac:chgData name="Neethinayagam, Manimozhi" userId="811318ba-efff-48f6-8df3-5eb24eb48ff9" providerId="ADAL" clId="{46355ADD-139B-4DD5-8E1E-99D75DE562AD}" dt="2023-12-11T01:46:29.595" v="1555" actId="26606"/>
          <ac:spMkLst>
            <pc:docMk/>
            <pc:sldMk cId="3462284555" sldId="433"/>
            <ac:spMk id="58" creationId="{12F08DB5-0184-4523-A76B-F3BE3B64C2AC}"/>
          </ac:spMkLst>
        </pc:spChg>
        <pc:spChg chg="mod replId">
          <ac:chgData name="Neethinayagam, Manimozhi" userId="811318ba-efff-48f6-8df3-5eb24eb48ff9" providerId="ADAL" clId="{46355ADD-139B-4DD5-8E1E-99D75DE562AD}" dt="2023-12-11T01:53:45.357" v="1728" actId="26606"/>
          <ac:spMkLst>
            <pc:docMk/>
            <pc:sldMk cId="3462284555" sldId="433"/>
            <ac:spMk id="58" creationId="{3C106AF6-BC2B-82D8-5306-919645A71B23}"/>
          </ac:spMkLst>
        </pc:spChg>
        <pc:spChg chg="mod replId">
          <ac:chgData name="Neethinayagam, Manimozhi" userId="811318ba-efff-48f6-8df3-5eb24eb48ff9" providerId="ADAL" clId="{46355ADD-139B-4DD5-8E1E-99D75DE562AD}" dt="2023-12-11T01:55:29.675" v="1779" actId="26606"/>
          <ac:spMkLst>
            <pc:docMk/>
            <pc:sldMk cId="3462284555" sldId="433"/>
            <ac:spMk id="58" creationId="{68344774-4473-DDAB-9F92-83AA9E69B845}"/>
          </ac:spMkLst>
        </pc:spChg>
        <pc:spChg chg="mod replId">
          <ac:chgData name="Neethinayagam, Manimozhi" userId="811318ba-efff-48f6-8df3-5eb24eb48ff9" providerId="ADAL" clId="{46355ADD-139B-4DD5-8E1E-99D75DE562AD}" dt="2023-12-11T01:55:07.448" v="1759" actId="26606"/>
          <ac:spMkLst>
            <pc:docMk/>
            <pc:sldMk cId="3462284555" sldId="433"/>
            <ac:spMk id="58" creationId="{99E158E9-8A8C-FB29-60F0-C486520AFCF7}"/>
          </ac:spMkLst>
        </pc:spChg>
        <pc:spChg chg="mod replId">
          <ac:chgData name="Neethinayagam, Manimozhi" userId="811318ba-efff-48f6-8df3-5eb24eb48ff9" providerId="ADAL" clId="{46355ADD-139B-4DD5-8E1E-99D75DE562AD}" dt="2023-12-11T01:55:07.448" v="1759" actId="26606"/>
          <ac:spMkLst>
            <pc:docMk/>
            <pc:sldMk cId="3462284555" sldId="433"/>
            <ac:spMk id="59" creationId="{033042FA-82D7-C1A6-1FE5-E5E7E25580E9}"/>
          </ac:spMkLst>
        </pc:spChg>
        <pc:spChg chg="mod replId">
          <ac:chgData name="Neethinayagam, Manimozhi" userId="811318ba-efff-48f6-8df3-5eb24eb48ff9" providerId="ADAL" clId="{46355ADD-139B-4DD5-8E1E-99D75DE562AD}" dt="2023-12-11T01:53:45.357" v="1728" actId="26606"/>
          <ac:spMkLst>
            <pc:docMk/>
            <pc:sldMk cId="3462284555" sldId="433"/>
            <ac:spMk id="59" creationId="{9B4A374E-C585-6550-3EA8-A339230B60A9}"/>
          </ac:spMkLst>
        </pc:spChg>
        <pc:spChg chg="mod replId">
          <ac:chgData name="Neethinayagam, Manimozhi" userId="811318ba-efff-48f6-8df3-5eb24eb48ff9" providerId="ADAL" clId="{46355ADD-139B-4DD5-8E1E-99D75DE562AD}" dt="2023-12-11T01:46:29.595" v="1555" actId="26606"/>
          <ac:spMkLst>
            <pc:docMk/>
            <pc:sldMk cId="3462284555" sldId="433"/>
            <ac:spMk id="59" creationId="{9F92F39F-8BE5-4422-975B-806D8763E7F0}"/>
          </ac:spMkLst>
        </pc:spChg>
        <pc:spChg chg="mod replId">
          <ac:chgData name="Neethinayagam, Manimozhi" userId="811318ba-efff-48f6-8df3-5eb24eb48ff9" providerId="ADAL" clId="{46355ADD-139B-4DD5-8E1E-99D75DE562AD}" dt="2023-12-11T01:55:29.675" v="1779" actId="26606"/>
          <ac:spMkLst>
            <pc:docMk/>
            <pc:sldMk cId="3462284555" sldId="433"/>
            <ac:spMk id="59" creationId="{AAAFAB03-C620-AD68-978F-2F4F2932D40E}"/>
          </ac:spMkLst>
        </pc:spChg>
        <pc:spChg chg="mod replId">
          <ac:chgData name="Neethinayagam, Manimozhi" userId="811318ba-efff-48f6-8df3-5eb24eb48ff9" providerId="ADAL" clId="{46355ADD-139B-4DD5-8E1E-99D75DE562AD}" dt="2023-12-11T01:55:29.675" v="1779" actId="26606"/>
          <ac:spMkLst>
            <pc:docMk/>
            <pc:sldMk cId="3462284555" sldId="433"/>
            <ac:spMk id="60" creationId="{37258DFC-5812-9412-157E-3A750EB16DDA}"/>
          </ac:spMkLst>
        </pc:spChg>
        <pc:spChg chg="mod replId">
          <ac:chgData name="Neethinayagam, Manimozhi" userId="811318ba-efff-48f6-8df3-5eb24eb48ff9" providerId="ADAL" clId="{46355ADD-139B-4DD5-8E1E-99D75DE562AD}" dt="2023-12-11T01:55:07.448" v="1759" actId="26606"/>
          <ac:spMkLst>
            <pc:docMk/>
            <pc:sldMk cId="3462284555" sldId="433"/>
            <ac:spMk id="60" creationId="{3AD8BB9D-8D6C-AC00-B7C5-AD94D82C63BA}"/>
          </ac:spMkLst>
        </pc:spChg>
        <pc:spChg chg="mod replId">
          <ac:chgData name="Neethinayagam, Manimozhi" userId="811318ba-efff-48f6-8df3-5eb24eb48ff9" providerId="ADAL" clId="{46355ADD-139B-4DD5-8E1E-99D75DE562AD}" dt="2023-12-11T01:46:29.595" v="1555" actId="26606"/>
          <ac:spMkLst>
            <pc:docMk/>
            <pc:sldMk cId="3462284555" sldId="433"/>
            <ac:spMk id="60" creationId="{5B45B674-93EA-4CB2-8BFE-4DD11ECB2D7D}"/>
          </ac:spMkLst>
        </pc:spChg>
        <pc:spChg chg="mod replId">
          <ac:chgData name="Neethinayagam, Manimozhi" userId="811318ba-efff-48f6-8df3-5eb24eb48ff9" providerId="ADAL" clId="{46355ADD-139B-4DD5-8E1E-99D75DE562AD}" dt="2023-12-11T01:53:45.357" v="1728" actId="26606"/>
          <ac:spMkLst>
            <pc:docMk/>
            <pc:sldMk cId="3462284555" sldId="433"/>
            <ac:spMk id="60" creationId="{D3E5163B-6E4E-A090-3A64-D814AA656DF8}"/>
          </ac:spMkLst>
        </pc:spChg>
        <pc:spChg chg="mod replId">
          <ac:chgData name="Neethinayagam, Manimozhi" userId="811318ba-efff-48f6-8df3-5eb24eb48ff9" providerId="ADAL" clId="{46355ADD-139B-4DD5-8E1E-99D75DE562AD}" dt="2023-12-11T01:53:45.357" v="1728" actId="26606"/>
          <ac:spMkLst>
            <pc:docMk/>
            <pc:sldMk cId="3462284555" sldId="433"/>
            <ac:spMk id="61" creationId="{094273FE-3218-BE3F-F679-77EB88694C55}"/>
          </ac:spMkLst>
        </pc:spChg>
        <pc:spChg chg="mod replId">
          <ac:chgData name="Neethinayagam, Manimozhi" userId="811318ba-efff-48f6-8df3-5eb24eb48ff9" providerId="ADAL" clId="{46355ADD-139B-4DD5-8E1E-99D75DE562AD}" dt="2023-12-11T01:55:07.448" v="1759" actId="26606"/>
          <ac:spMkLst>
            <pc:docMk/>
            <pc:sldMk cId="3462284555" sldId="433"/>
            <ac:spMk id="61" creationId="{24BB12B3-5F0D-7C56-249F-92C787A6B00D}"/>
          </ac:spMkLst>
        </pc:spChg>
        <pc:spChg chg="mod replId">
          <ac:chgData name="Neethinayagam, Manimozhi" userId="811318ba-efff-48f6-8df3-5eb24eb48ff9" providerId="ADAL" clId="{46355ADD-139B-4DD5-8E1E-99D75DE562AD}" dt="2023-12-11T01:46:29.595" v="1555" actId="26606"/>
          <ac:spMkLst>
            <pc:docMk/>
            <pc:sldMk cId="3462284555" sldId="433"/>
            <ac:spMk id="61" creationId="{B9F663F7-D512-43BF-A60F-548158DD2F2B}"/>
          </ac:spMkLst>
        </pc:spChg>
        <pc:spChg chg="mod replId">
          <ac:chgData name="Neethinayagam, Manimozhi" userId="811318ba-efff-48f6-8df3-5eb24eb48ff9" providerId="ADAL" clId="{46355ADD-139B-4DD5-8E1E-99D75DE562AD}" dt="2023-12-11T01:55:29.675" v="1779" actId="26606"/>
          <ac:spMkLst>
            <pc:docMk/>
            <pc:sldMk cId="3462284555" sldId="433"/>
            <ac:spMk id="61" creationId="{C2639E60-763B-1FAC-5B5A-CED5B283BE4F}"/>
          </ac:spMkLst>
        </pc:spChg>
        <pc:spChg chg="mod replId">
          <ac:chgData name="Neethinayagam, Manimozhi" userId="811318ba-efff-48f6-8df3-5eb24eb48ff9" providerId="ADAL" clId="{46355ADD-139B-4DD5-8E1E-99D75DE562AD}" dt="2023-12-11T01:55:29.675" v="1779" actId="26606"/>
          <ac:spMkLst>
            <pc:docMk/>
            <pc:sldMk cId="3462284555" sldId="433"/>
            <ac:spMk id="62" creationId="{0E90310D-0471-9A94-4557-767E5EF55635}"/>
          </ac:spMkLst>
        </pc:spChg>
        <pc:spChg chg="mod replId">
          <ac:chgData name="Neethinayagam, Manimozhi" userId="811318ba-efff-48f6-8df3-5eb24eb48ff9" providerId="ADAL" clId="{46355ADD-139B-4DD5-8E1E-99D75DE562AD}" dt="2023-12-11T01:55:07.448" v="1759" actId="26606"/>
          <ac:spMkLst>
            <pc:docMk/>
            <pc:sldMk cId="3462284555" sldId="433"/>
            <ac:spMk id="62" creationId="{2FFAB7A3-A57F-B0A3-EE2D-97ADC97A5DDD}"/>
          </ac:spMkLst>
        </pc:spChg>
        <pc:spChg chg="mod replId">
          <ac:chgData name="Neethinayagam, Manimozhi" userId="811318ba-efff-48f6-8df3-5eb24eb48ff9" providerId="ADAL" clId="{46355ADD-139B-4DD5-8E1E-99D75DE562AD}" dt="2023-12-11T01:53:45.357" v="1728" actId="26606"/>
          <ac:spMkLst>
            <pc:docMk/>
            <pc:sldMk cId="3462284555" sldId="433"/>
            <ac:spMk id="62" creationId="{D1CEF68F-0CCE-C4D4-A212-99CC03C81F4A}"/>
          </ac:spMkLst>
        </pc:spChg>
        <pc:spChg chg="mod replId">
          <ac:chgData name="Neethinayagam, Manimozhi" userId="811318ba-efff-48f6-8df3-5eb24eb48ff9" providerId="ADAL" clId="{46355ADD-139B-4DD5-8E1E-99D75DE562AD}" dt="2023-12-11T01:46:29.595" v="1555" actId="26606"/>
          <ac:spMkLst>
            <pc:docMk/>
            <pc:sldMk cId="3462284555" sldId="433"/>
            <ac:spMk id="62" creationId="{F5792ABF-EE75-49E2-A0E0-3247D09E55F9}"/>
          </ac:spMkLst>
        </pc:spChg>
        <pc:spChg chg="mod replId">
          <ac:chgData name="Neethinayagam, Manimozhi" userId="811318ba-efff-48f6-8df3-5eb24eb48ff9" providerId="ADAL" clId="{46355ADD-139B-4DD5-8E1E-99D75DE562AD}" dt="2023-12-11T01:55:07.448" v="1759" actId="26606"/>
          <ac:spMkLst>
            <pc:docMk/>
            <pc:sldMk cId="3462284555" sldId="433"/>
            <ac:spMk id="63" creationId="{46800B35-F3A7-50E8-4CD8-E6D0ED415E56}"/>
          </ac:spMkLst>
        </pc:spChg>
        <pc:spChg chg="mod replId">
          <ac:chgData name="Neethinayagam, Manimozhi" userId="811318ba-efff-48f6-8df3-5eb24eb48ff9" providerId="ADAL" clId="{46355ADD-139B-4DD5-8E1E-99D75DE562AD}" dt="2023-12-11T01:55:29.675" v="1779" actId="26606"/>
          <ac:spMkLst>
            <pc:docMk/>
            <pc:sldMk cId="3462284555" sldId="433"/>
            <ac:spMk id="63" creationId="{7F85A520-D0F2-5DEC-9C17-7ACD26BF0D05}"/>
          </ac:spMkLst>
        </pc:spChg>
        <pc:spChg chg="mod replId">
          <ac:chgData name="Neethinayagam, Manimozhi" userId="811318ba-efff-48f6-8df3-5eb24eb48ff9" providerId="ADAL" clId="{46355ADD-139B-4DD5-8E1E-99D75DE562AD}" dt="2023-12-11T01:53:45.357" v="1728" actId="26606"/>
          <ac:spMkLst>
            <pc:docMk/>
            <pc:sldMk cId="3462284555" sldId="433"/>
            <ac:spMk id="63" creationId="{A79E1764-CEDD-5096-1732-C4E1AC0D9440}"/>
          </ac:spMkLst>
        </pc:spChg>
        <pc:spChg chg="mod replId">
          <ac:chgData name="Neethinayagam, Manimozhi" userId="811318ba-efff-48f6-8df3-5eb24eb48ff9" providerId="ADAL" clId="{46355ADD-139B-4DD5-8E1E-99D75DE562AD}" dt="2023-12-11T01:46:29.595" v="1555" actId="26606"/>
          <ac:spMkLst>
            <pc:docMk/>
            <pc:sldMk cId="3462284555" sldId="433"/>
            <ac:spMk id="63" creationId="{D6862EA5-AD9D-43A8-B7D6-57A620D20286}"/>
          </ac:spMkLst>
        </pc:spChg>
        <pc:spChg chg="mod replId">
          <ac:chgData name="Neethinayagam, Manimozhi" userId="811318ba-efff-48f6-8df3-5eb24eb48ff9" providerId="ADAL" clId="{46355ADD-139B-4DD5-8E1E-99D75DE562AD}" dt="2023-12-11T01:46:29.595" v="1555" actId="26606"/>
          <ac:spMkLst>
            <pc:docMk/>
            <pc:sldMk cId="3462284555" sldId="433"/>
            <ac:spMk id="64" creationId="{56312FE8-78B6-4653-92B0-7ADC66B3B764}"/>
          </ac:spMkLst>
        </pc:spChg>
        <pc:spChg chg="mod replId">
          <ac:chgData name="Neethinayagam, Manimozhi" userId="811318ba-efff-48f6-8df3-5eb24eb48ff9" providerId="ADAL" clId="{46355ADD-139B-4DD5-8E1E-99D75DE562AD}" dt="2023-12-11T01:55:07.448" v="1759" actId="26606"/>
          <ac:spMkLst>
            <pc:docMk/>
            <pc:sldMk cId="3462284555" sldId="433"/>
            <ac:spMk id="64" creationId="{8C37C6EE-C46E-A099-5872-FF0EFC8AACC1}"/>
          </ac:spMkLst>
        </pc:spChg>
        <pc:spChg chg="mod replId">
          <ac:chgData name="Neethinayagam, Manimozhi" userId="811318ba-efff-48f6-8df3-5eb24eb48ff9" providerId="ADAL" clId="{46355ADD-139B-4DD5-8E1E-99D75DE562AD}" dt="2023-12-11T01:55:29.675" v="1779" actId="26606"/>
          <ac:spMkLst>
            <pc:docMk/>
            <pc:sldMk cId="3462284555" sldId="433"/>
            <ac:spMk id="64" creationId="{91B1BF66-42D0-9EF1-3548-EDCDDF89F14B}"/>
          </ac:spMkLst>
        </pc:spChg>
        <pc:spChg chg="mod replId">
          <ac:chgData name="Neethinayagam, Manimozhi" userId="811318ba-efff-48f6-8df3-5eb24eb48ff9" providerId="ADAL" clId="{46355ADD-139B-4DD5-8E1E-99D75DE562AD}" dt="2023-12-11T01:53:45.357" v="1728" actId="26606"/>
          <ac:spMkLst>
            <pc:docMk/>
            <pc:sldMk cId="3462284555" sldId="433"/>
            <ac:spMk id="64" creationId="{935AAC3C-F242-A4B5-B66A-3245DB35AE3A}"/>
          </ac:spMkLst>
        </pc:spChg>
        <pc:spChg chg="mod replId">
          <ac:chgData name="Neethinayagam, Manimozhi" userId="811318ba-efff-48f6-8df3-5eb24eb48ff9" providerId="ADAL" clId="{46355ADD-139B-4DD5-8E1E-99D75DE562AD}" dt="2023-12-11T01:55:07.448" v="1759" actId="26606"/>
          <ac:spMkLst>
            <pc:docMk/>
            <pc:sldMk cId="3462284555" sldId="433"/>
            <ac:spMk id="65" creationId="{43393875-0C19-ABDB-C69D-074E522845CE}"/>
          </ac:spMkLst>
        </pc:spChg>
        <pc:spChg chg="mod replId">
          <ac:chgData name="Neethinayagam, Manimozhi" userId="811318ba-efff-48f6-8df3-5eb24eb48ff9" providerId="ADAL" clId="{46355ADD-139B-4DD5-8E1E-99D75DE562AD}" dt="2023-12-11T01:53:45.357" v="1728" actId="26606"/>
          <ac:spMkLst>
            <pc:docMk/>
            <pc:sldMk cId="3462284555" sldId="433"/>
            <ac:spMk id="65" creationId="{AC55B8B7-B73D-5497-59BD-99881AFE2477}"/>
          </ac:spMkLst>
        </pc:spChg>
        <pc:spChg chg="mod replId">
          <ac:chgData name="Neethinayagam, Manimozhi" userId="811318ba-efff-48f6-8df3-5eb24eb48ff9" providerId="ADAL" clId="{46355ADD-139B-4DD5-8E1E-99D75DE562AD}" dt="2023-12-11T01:55:29.675" v="1779" actId="26606"/>
          <ac:spMkLst>
            <pc:docMk/>
            <pc:sldMk cId="3462284555" sldId="433"/>
            <ac:spMk id="65" creationId="{E049E6D2-200D-10FB-EF22-855881EBE79A}"/>
          </ac:spMkLst>
        </pc:spChg>
        <pc:spChg chg="mod replId">
          <ac:chgData name="Neethinayagam, Manimozhi" userId="811318ba-efff-48f6-8df3-5eb24eb48ff9" providerId="ADAL" clId="{46355ADD-139B-4DD5-8E1E-99D75DE562AD}" dt="2023-12-11T01:46:29.595" v="1555" actId="26606"/>
          <ac:spMkLst>
            <pc:docMk/>
            <pc:sldMk cId="3462284555" sldId="433"/>
            <ac:spMk id="65" creationId="{E6DC1169-7F5B-490D-BE24-C32167EBB053}"/>
          </ac:spMkLst>
        </pc:spChg>
        <pc:spChg chg="mod replId">
          <ac:chgData name="Neethinayagam, Manimozhi" userId="811318ba-efff-48f6-8df3-5eb24eb48ff9" providerId="ADAL" clId="{46355ADD-139B-4DD5-8E1E-99D75DE562AD}" dt="2023-12-11T01:55:07.448" v="1759" actId="26606"/>
          <ac:spMkLst>
            <pc:docMk/>
            <pc:sldMk cId="3462284555" sldId="433"/>
            <ac:spMk id="66" creationId="{17D832C7-4333-4E91-716D-7AFD6F357C04}"/>
          </ac:spMkLst>
        </pc:spChg>
        <pc:spChg chg="mod replId">
          <ac:chgData name="Neethinayagam, Manimozhi" userId="811318ba-efff-48f6-8df3-5eb24eb48ff9" providerId="ADAL" clId="{46355ADD-139B-4DD5-8E1E-99D75DE562AD}" dt="2023-12-11T01:46:29.595" v="1555" actId="26606"/>
          <ac:spMkLst>
            <pc:docMk/>
            <pc:sldMk cId="3462284555" sldId="433"/>
            <ac:spMk id="66" creationId="{74759D47-CB5B-46A1-8BDF-546FF6071ECA}"/>
          </ac:spMkLst>
        </pc:spChg>
        <pc:spChg chg="mod replId">
          <ac:chgData name="Neethinayagam, Manimozhi" userId="811318ba-efff-48f6-8df3-5eb24eb48ff9" providerId="ADAL" clId="{46355ADD-139B-4DD5-8E1E-99D75DE562AD}" dt="2023-12-11T01:55:29.675" v="1779" actId="26606"/>
          <ac:spMkLst>
            <pc:docMk/>
            <pc:sldMk cId="3462284555" sldId="433"/>
            <ac:spMk id="66" creationId="{948D67DF-E5F1-03E6-2B12-FF5EBB2E43FA}"/>
          </ac:spMkLst>
        </pc:spChg>
        <pc:spChg chg="mod replId">
          <ac:chgData name="Neethinayagam, Manimozhi" userId="811318ba-efff-48f6-8df3-5eb24eb48ff9" providerId="ADAL" clId="{46355ADD-139B-4DD5-8E1E-99D75DE562AD}" dt="2023-12-11T01:53:45.357" v="1728" actId="26606"/>
          <ac:spMkLst>
            <pc:docMk/>
            <pc:sldMk cId="3462284555" sldId="433"/>
            <ac:spMk id="66" creationId="{97BFA300-0D36-DC10-73D3-F6DF0410B0FC}"/>
          </ac:spMkLst>
        </pc:spChg>
        <pc:spChg chg="mod replId">
          <ac:chgData name="Neethinayagam, Manimozhi" userId="811318ba-efff-48f6-8df3-5eb24eb48ff9" providerId="ADAL" clId="{46355ADD-139B-4DD5-8E1E-99D75DE562AD}" dt="2023-12-11T01:55:29.675" v="1779" actId="26606"/>
          <ac:spMkLst>
            <pc:docMk/>
            <pc:sldMk cId="3462284555" sldId="433"/>
            <ac:spMk id="68" creationId="{580D6CAE-B9C1-3A87-E36E-CA00FE33015A}"/>
          </ac:spMkLst>
        </pc:spChg>
        <pc:spChg chg="mod replId">
          <ac:chgData name="Neethinayagam, Manimozhi" userId="811318ba-efff-48f6-8df3-5eb24eb48ff9" providerId="ADAL" clId="{46355ADD-139B-4DD5-8E1E-99D75DE562AD}" dt="2023-12-11T01:46:29.595" v="1555" actId="26606"/>
          <ac:spMkLst>
            <pc:docMk/>
            <pc:sldMk cId="3462284555" sldId="433"/>
            <ac:spMk id="68" creationId="{A4215EA8-B880-40B5-BCFF-DCFCE9C46DEA}"/>
          </ac:spMkLst>
        </pc:spChg>
        <pc:spChg chg="mod replId">
          <ac:chgData name="Neethinayagam, Manimozhi" userId="811318ba-efff-48f6-8df3-5eb24eb48ff9" providerId="ADAL" clId="{46355ADD-139B-4DD5-8E1E-99D75DE562AD}" dt="2023-12-11T01:55:07.448" v="1759" actId="26606"/>
          <ac:spMkLst>
            <pc:docMk/>
            <pc:sldMk cId="3462284555" sldId="433"/>
            <ac:spMk id="68" creationId="{A4C544BF-7BD9-1FD9-65EB-A067ED33EEEE}"/>
          </ac:spMkLst>
        </pc:spChg>
        <pc:spChg chg="mod replId">
          <ac:chgData name="Neethinayagam, Manimozhi" userId="811318ba-efff-48f6-8df3-5eb24eb48ff9" providerId="ADAL" clId="{46355ADD-139B-4DD5-8E1E-99D75DE562AD}" dt="2023-12-11T01:53:45.357" v="1728" actId="26606"/>
          <ac:spMkLst>
            <pc:docMk/>
            <pc:sldMk cId="3462284555" sldId="433"/>
            <ac:spMk id="68" creationId="{D606913F-2E73-CAE6-5C71-01EF353048EF}"/>
          </ac:spMkLst>
        </pc:spChg>
        <pc:spChg chg="mod replId">
          <ac:chgData name="Neethinayagam, Manimozhi" userId="811318ba-efff-48f6-8df3-5eb24eb48ff9" providerId="ADAL" clId="{46355ADD-139B-4DD5-8E1E-99D75DE562AD}" dt="2023-12-11T01:55:29.675" v="1779" actId="26606"/>
          <ac:spMkLst>
            <pc:docMk/>
            <pc:sldMk cId="3462284555" sldId="433"/>
            <ac:spMk id="69" creationId="{22DD590B-2EE6-CA0E-E44E-32333056480B}"/>
          </ac:spMkLst>
        </pc:spChg>
        <pc:spChg chg="mod replId">
          <ac:chgData name="Neethinayagam, Manimozhi" userId="811318ba-efff-48f6-8df3-5eb24eb48ff9" providerId="ADAL" clId="{46355ADD-139B-4DD5-8E1E-99D75DE562AD}" dt="2023-12-11T01:46:29.595" v="1555" actId="26606"/>
          <ac:spMkLst>
            <pc:docMk/>
            <pc:sldMk cId="3462284555" sldId="433"/>
            <ac:spMk id="69" creationId="{4FBCFB3E-4A32-4040-A28F-B296CE90C897}"/>
          </ac:spMkLst>
        </pc:spChg>
        <pc:spChg chg="mod replId">
          <ac:chgData name="Neethinayagam, Manimozhi" userId="811318ba-efff-48f6-8df3-5eb24eb48ff9" providerId="ADAL" clId="{46355ADD-139B-4DD5-8E1E-99D75DE562AD}" dt="2023-12-11T01:55:07.448" v="1759" actId="26606"/>
          <ac:spMkLst>
            <pc:docMk/>
            <pc:sldMk cId="3462284555" sldId="433"/>
            <ac:spMk id="69" creationId="{5099C779-C79A-21EA-B0C9-BE8D16703961}"/>
          </ac:spMkLst>
        </pc:spChg>
        <pc:spChg chg="mod replId">
          <ac:chgData name="Neethinayagam, Manimozhi" userId="811318ba-efff-48f6-8df3-5eb24eb48ff9" providerId="ADAL" clId="{46355ADD-139B-4DD5-8E1E-99D75DE562AD}" dt="2023-12-11T01:53:45.357" v="1728" actId="26606"/>
          <ac:spMkLst>
            <pc:docMk/>
            <pc:sldMk cId="3462284555" sldId="433"/>
            <ac:spMk id="69" creationId="{C3ECFF24-354F-5C41-27C7-E982DFEA6BA1}"/>
          </ac:spMkLst>
        </pc:spChg>
        <pc:spChg chg="mod replId">
          <ac:chgData name="Neethinayagam, Manimozhi" userId="811318ba-efff-48f6-8df3-5eb24eb48ff9" providerId="ADAL" clId="{46355ADD-139B-4DD5-8E1E-99D75DE562AD}" dt="2023-12-11T01:55:29.675" v="1779" actId="26606"/>
          <ac:spMkLst>
            <pc:docMk/>
            <pc:sldMk cId="3462284555" sldId="433"/>
            <ac:spMk id="70" creationId="{316AB6E6-8103-DA78-AC61-43EA1318A697}"/>
          </ac:spMkLst>
        </pc:spChg>
        <pc:spChg chg="mod replId">
          <ac:chgData name="Neethinayagam, Manimozhi" userId="811318ba-efff-48f6-8df3-5eb24eb48ff9" providerId="ADAL" clId="{46355ADD-139B-4DD5-8E1E-99D75DE562AD}" dt="2023-12-11T01:55:07.448" v="1759" actId="26606"/>
          <ac:spMkLst>
            <pc:docMk/>
            <pc:sldMk cId="3462284555" sldId="433"/>
            <ac:spMk id="70" creationId="{82BFE8F7-F9FA-0ADB-B656-8E9E4F7A8DDD}"/>
          </ac:spMkLst>
        </pc:spChg>
        <pc:spChg chg="mod replId">
          <ac:chgData name="Neethinayagam, Manimozhi" userId="811318ba-efff-48f6-8df3-5eb24eb48ff9" providerId="ADAL" clId="{46355ADD-139B-4DD5-8E1E-99D75DE562AD}" dt="2023-12-11T01:46:29.595" v="1555" actId="26606"/>
          <ac:spMkLst>
            <pc:docMk/>
            <pc:sldMk cId="3462284555" sldId="433"/>
            <ac:spMk id="70" creationId="{89CE682E-721B-41C1-8F59-A68EEBC50C56}"/>
          </ac:spMkLst>
        </pc:spChg>
        <pc:spChg chg="mod replId">
          <ac:chgData name="Neethinayagam, Manimozhi" userId="811318ba-efff-48f6-8df3-5eb24eb48ff9" providerId="ADAL" clId="{46355ADD-139B-4DD5-8E1E-99D75DE562AD}" dt="2023-12-11T01:53:45.357" v="1728" actId="26606"/>
          <ac:spMkLst>
            <pc:docMk/>
            <pc:sldMk cId="3462284555" sldId="433"/>
            <ac:spMk id="70" creationId="{FA4E2C06-5D69-A9CA-3F25-EC61E7DFC735}"/>
          </ac:spMkLst>
        </pc:spChg>
        <pc:spChg chg="mod replId">
          <ac:chgData name="Neethinayagam, Manimozhi" userId="811318ba-efff-48f6-8df3-5eb24eb48ff9" providerId="ADAL" clId="{46355ADD-139B-4DD5-8E1E-99D75DE562AD}" dt="2023-12-11T01:55:07.448" v="1759" actId="26606"/>
          <ac:spMkLst>
            <pc:docMk/>
            <pc:sldMk cId="3462284555" sldId="433"/>
            <ac:spMk id="71" creationId="{468E3174-38A0-1845-E4C9-EDC133039B01}"/>
          </ac:spMkLst>
        </pc:spChg>
        <pc:spChg chg="mod replId">
          <ac:chgData name="Neethinayagam, Manimozhi" userId="811318ba-efff-48f6-8df3-5eb24eb48ff9" providerId="ADAL" clId="{46355ADD-139B-4DD5-8E1E-99D75DE562AD}" dt="2023-12-11T01:46:29.595" v="1555" actId="26606"/>
          <ac:spMkLst>
            <pc:docMk/>
            <pc:sldMk cId="3462284555" sldId="433"/>
            <ac:spMk id="71" creationId="{5C9C7739-9AD6-4B85-A486-C92E99CD80AD}"/>
          </ac:spMkLst>
        </pc:spChg>
        <pc:spChg chg="mod replId">
          <ac:chgData name="Neethinayagam, Manimozhi" userId="811318ba-efff-48f6-8df3-5eb24eb48ff9" providerId="ADAL" clId="{46355ADD-139B-4DD5-8E1E-99D75DE562AD}" dt="2023-12-11T01:55:29.675" v="1779" actId="26606"/>
          <ac:spMkLst>
            <pc:docMk/>
            <pc:sldMk cId="3462284555" sldId="433"/>
            <ac:spMk id="71" creationId="{7D9543AF-DA1D-B11B-93D0-83F83F813510}"/>
          </ac:spMkLst>
        </pc:spChg>
        <pc:spChg chg="mod replId">
          <ac:chgData name="Neethinayagam, Manimozhi" userId="811318ba-efff-48f6-8df3-5eb24eb48ff9" providerId="ADAL" clId="{46355ADD-139B-4DD5-8E1E-99D75DE562AD}" dt="2023-12-11T01:53:45.357" v="1728" actId="26606"/>
          <ac:spMkLst>
            <pc:docMk/>
            <pc:sldMk cId="3462284555" sldId="433"/>
            <ac:spMk id="71" creationId="{AD823EE4-9DBB-2D1C-F869-2F178B800EE5}"/>
          </ac:spMkLst>
        </pc:spChg>
        <pc:spChg chg="mod replId">
          <ac:chgData name="Neethinayagam, Manimozhi" userId="811318ba-efff-48f6-8df3-5eb24eb48ff9" providerId="ADAL" clId="{46355ADD-139B-4DD5-8E1E-99D75DE562AD}" dt="2023-12-11T01:53:45.357" v="1728" actId="26606"/>
          <ac:spMkLst>
            <pc:docMk/>
            <pc:sldMk cId="3462284555" sldId="433"/>
            <ac:spMk id="72" creationId="{13A646A9-0743-3FCE-82DF-DF4081EDCED0}"/>
          </ac:spMkLst>
        </pc:spChg>
        <pc:spChg chg="mod replId">
          <ac:chgData name="Neethinayagam, Manimozhi" userId="811318ba-efff-48f6-8df3-5eb24eb48ff9" providerId="ADAL" clId="{46355ADD-139B-4DD5-8E1E-99D75DE562AD}" dt="2023-12-11T01:55:07.448" v="1759" actId="26606"/>
          <ac:spMkLst>
            <pc:docMk/>
            <pc:sldMk cId="3462284555" sldId="433"/>
            <ac:spMk id="72" creationId="{30E2D552-AD12-D6FC-66D7-0ED4CA2EFCFC}"/>
          </ac:spMkLst>
        </pc:spChg>
        <pc:spChg chg="mod replId">
          <ac:chgData name="Neethinayagam, Manimozhi" userId="811318ba-efff-48f6-8df3-5eb24eb48ff9" providerId="ADAL" clId="{46355ADD-139B-4DD5-8E1E-99D75DE562AD}" dt="2023-12-11T01:46:29.595" v="1555" actId="26606"/>
          <ac:spMkLst>
            <pc:docMk/>
            <pc:sldMk cId="3462284555" sldId="433"/>
            <ac:spMk id="72" creationId="{5C48EE9C-CD0F-4779-9399-65AC7632BC43}"/>
          </ac:spMkLst>
        </pc:spChg>
        <pc:spChg chg="mod replId">
          <ac:chgData name="Neethinayagam, Manimozhi" userId="811318ba-efff-48f6-8df3-5eb24eb48ff9" providerId="ADAL" clId="{46355ADD-139B-4DD5-8E1E-99D75DE562AD}" dt="2023-12-11T01:55:29.675" v="1779" actId="26606"/>
          <ac:spMkLst>
            <pc:docMk/>
            <pc:sldMk cId="3462284555" sldId="433"/>
            <ac:spMk id="72" creationId="{9906783B-76EB-69B0-3D46-31A9B43FF495}"/>
          </ac:spMkLst>
        </pc:spChg>
        <pc:spChg chg="mod replId">
          <ac:chgData name="Neethinayagam, Manimozhi" userId="811318ba-efff-48f6-8df3-5eb24eb48ff9" providerId="ADAL" clId="{46355ADD-139B-4DD5-8E1E-99D75DE562AD}" dt="2023-12-11T01:46:29.595" v="1555" actId="26606"/>
          <ac:spMkLst>
            <pc:docMk/>
            <pc:sldMk cId="3462284555" sldId="433"/>
            <ac:spMk id="73" creationId="{4D0D1044-849F-4C27-A652-D2910B840212}"/>
          </ac:spMkLst>
        </pc:spChg>
        <pc:spChg chg="mod replId">
          <ac:chgData name="Neethinayagam, Manimozhi" userId="811318ba-efff-48f6-8df3-5eb24eb48ff9" providerId="ADAL" clId="{46355ADD-139B-4DD5-8E1E-99D75DE562AD}" dt="2023-12-11T01:55:29.675" v="1779" actId="26606"/>
          <ac:spMkLst>
            <pc:docMk/>
            <pc:sldMk cId="3462284555" sldId="433"/>
            <ac:spMk id="73" creationId="{68470401-0660-A513-AB21-506F605EC934}"/>
          </ac:spMkLst>
        </pc:spChg>
        <pc:spChg chg="mod replId">
          <ac:chgData name="Neethinayagam, Manimozhi" userId="811318ba-efff-48f6-8df3-5eb24eb48ff9" providerId="ADAL" clId="{46355ADD-139B-4DD5-8E1E-99D75DE562AD}" dt="2023-12-11T01:53:45.357" v="1728" actId="26606"/>
          <ac:spMkLst>
            <pc:docMk/>
            <pc:sldMk cId="3462284555" sldId="433"/>
            <ac:spMk id="73" creationId="{8CA7FDC8-1545-72D6-A57A-B6DBC673A44C}"/>
          </ac:spMkLst>
        </pc:spChg>
        <pc:spChg chg="mod replId">
          <ac:chgData name="Neethinayagam, Manimozhi" userId="811318ba-efff-48f6-8df3-5eb24eb48ff9" providerId="ADAL" clId="{46355ADD-139B-4DD5-8E1E-99D75DE562AD}" dt="2023-12-11T01:55:07.448" v="1759" actId="26606"/>
          <ac:spMkLst>
            <pc:docMk/>
            <pc:sldMk cId="3462284555" sldId="433"/>
            <ac:spMk id="73" creationId="{FA8A6CBC-2C29-E3CB-3523-FE9A4B897B1F}"/>
          </ac:spMkLst>
        </pc:spChg>
        <pc:spChg chg="mod replId">
          <ac:chgData name="Neethinayagam, Manimozhi" userId="811318ba-efff-48f6-8df3-5eb24eb48ff9" providerId="ADAL" clId="{46355ADD-139B-4DD5-8E1E-99D75DE562AD}" dt="2023-12-11T01:46:29.595" v="1555" actId="26606"/>
          <ac:spMkLst>
            <pc:docMk/>
            <pc:sldMk cId="3462284555" sldId="433"/>
            <ac:spMk id="74" creationId="{37B7AEAD-E626-4827-B5EF-F9DD361C8834}"/>
          </ac:spMkLst>
        </pc:spChg>
        <pc:spChg chg="mod replId">
          <ac:chgData name="Neethinayagam, Manimozhi" userId="811318ba-efff-48f6-8df3-5eb24eb48ff9" providerId="ADAL" clId="{46355ADD-139B-4DD5-8E1E-99D75DE562AD}" dt="2023-12-11T01:55:07.448" v="1759" actId="26606"/>
          <ac:spMkLst>
            <pc:docMk/>
            <pc:sldMk cId="3462284555" sldId="433"/>
            <ac:spMk id="74" creationId="{89025BFB-A60D-25CF-81D9-10DBB2EC210A}"/>
          </ac:spMkLst>
        </pc:spChg>
        <pc:spChg chg="mod replId">
          <ac:chgData name="Neethinayagam, Manimozhi" userId="811318ba-efff-48f6-8df3-5eb24eb48ff9" providerId="ADAL" clId="{46355ADD-139B-4DD5-8E1E-99D75DE562AD}" dt="2023-12-11T01:53:45.357" v="1728" actId="26606"/>
          <ac:spMkLst>
            <pc:docMk/>
            <pc:sldMk cId="3462284555" sldId="433"/>
            <ac:spMk id="74" creationId="{D793D989-2829-CEA9-F2E6-08EB6CD82926}"/>
          </ac:spMkLst>
        </pc:spChg>
        <pc:spChg chg="mod replId">
          <ac:chgData name="Neethinayagam, Manimozhi" userId="811318ba-efff-48f6-8df3-5eb24eb48ff9" providerId="ADAL" clId="{46355ADD-139B-4DD5-8E1E-99D75DE562AD}" dt="2023-12-11T01:55:29.675" v="1779" actId="26606"/>
          <ac:spMkLst>
            <pc:docMk/>
            <pc:sldMk cId="3462284555" sldId="433"/>
            <ac:spMk id="74" creationId="{E7481918-092D-9309-16CC-EAE4AD0B3765}"/>
          </ac:spMkLst>
        </pc:spChg>
        <pc:spChg chg="mod replId">
          <ac:chgData name="Neethinayagam, Manimozhi" userId="811318ba-efff-48f6-8df3-5eb24eb48ff9" providerId="ADAL" clId="{46355ADD-139B-4DD5-8E1E-99D75DE562AD}" dt="2023-12-11T01:53:45.357" v="1728" actId="26606"/>
          <ac:spMkLst>
            <pc:docMk/>
            <pc:sldMk cId="3462284555" sldId="433"/>
            <ac:spMk id="75" creationId="{04158270-2828-A691-5BA4-99B1FD503582}"/>
          </ac:spMkLst>
        </pc:spChg>
        <pc:spChg chg="mod replId">
          <ac:chgData name="Neethinayagam, Manimozhi" userId="811318ba-efff-48f6-8df3-5eb24eb48ff9" providerId="ADAL" clId="{46355ADD-139B-4DD5-8E1E-99D75DE562AD}" dt="2023-12-11T01:55:07.448" v="1759" actId="26606"/>
          <ac:spMkLst>
            <pc:docMk/>
            <pc:sldMk cId="3462284555" sldId="433"/>
            <ac:spMk id="75" creationId="{47D3FF3D-0B9F-8E74-5C63-295A07105EE4}"/>
          </ac:spMkLst>
        </pc:spChg>
        <pc:spChg chg="mod replId">
          <ac:chgData name="Neethinayagam, Manimozhi" userId="811318ba-efff-48f6-8df3-5eb24eb48ff9" providerId="ADAL" clId="{46355ADD-139B-4DD5-8E1E-99D75DE562AD}" dt="2023-12-11T01:55:29.675" v="1779" actId="26606"/>
          <ac:spMkLst>
            <pc:docMk/>
            <pc:sldMk cId="3462284555" sldId="433"/>
            <ac:spMk id="75" creationId="{88EB3E4E-9C0C-6315-019C-9B8DFA8232A5}"/>
          </ac:spMkLst>
        </pc:spChg>
        <pc:spChg chg="mod replId">
          <ac:chgData name="Neethinayagam, Manimozhi" userId="811318ba-efff-48f6-8df3-5eb24eb48ff9" providerId="ADAL" clId="{46355ADD-139B-4DD5-8E1E-99D75DE562AD}" dt="2023-12-11T01:46:29.595" v="1555" actId="26606"/>
          <ac:spMkLst>
            <pc:docMk/>
            <pc:sldMk cId="3462284555" sldId="433"/>
            <ac:spMk id="75" creationId="{D97C048D-34F0-45AB-9C46-0A797344CB55}"/>
          </ac:spMkLst>
        </pc:spChg>
        <pc:spChg chg="mod replId">
          <ac:chgData name="Neethinayagam, Manimozhi" userId="811318ba-efff-48f6-8df3-5eb24eb48ff9" providerId="ADAL" clId="{46355ADD-139B-4DD5-8E1E-99D75DE562AD}" dt="2023-12-11T01:55:29.675" v="1779" actId="26606"/>
          <ac:spMkLst>
            <pc:docMk/>
            <pc:sldMk cId="3462284555" sldId="433"/>
            <ac:spMk id="76" creationId="{13974C1F-DAB5-7CA2-831B-C50DA877E7D5}"/>
          </ac:spMkLst>
        </pc:spChg>
        <pc:spChg chg="mod replId">
          <ac:chgData name="Neethinayagam, Manimozhi" userId="811318ba-efff-48f6-8df3-5eb24eb48ff9" providerId="ADAL" clId="{46355ADD-139B-4DD5-8E1E-99D75DE562AD}" dt="2023-12-11T01:55:07.448" v="1759" actId="26606"/>
          <ac:spMkLst>
            <pc:docMk/>
            <pc:sldMk cId="3462284555" sldId="433"/>
            <ac:spMk id="76" creationId="{36591F86-FA98-E4D8-2D3F-A7150440B0B3}"/>
          </ac:spMkLst>
        </pc:spChg>
        <pc:spChg chg="mod replId">
          <ac:chgData name="Neethinayagam, Manimozhi" userId="811318ba-efff-48f6-8df3-5eb24eb48ff9" providerId="ADAL" clId="{46355ADD-139B-4DD5-8E1E-99D75DE562AD}" dt="2023-12-11T01:46:29.595" v="1555" actId="26606"/>
          <ac:spMkLst>
            <pc:docMk/>
            <pc:sldMk cId="3462284555" sldId="433"/>
            <ac:spMk id="76" creationId="{3D70364F-56BC-43CE-BD82-E6065E8B7FE6}"/>
          </ac:spMkLst>
        </pc:spChg>
        <pc:spChg chg="mod replId">
          <ac:chgData name="Neethinayagam, Manimozhi" userId="811318ba-efff-48f6-8df3-5eb24eb48ff9" providerId="ADAL" clId="{46355ADD-139B-4DD5-8E1E-99D75DE562AD}" dt="2023-12-11T01:53:45.357" v="1728" actId="26606"/>
          <ac:spMkLst>
            <pc:docMk/>
            <pc:sldMk cId="3462284555" sldId="433"/>
            <ac:spMk id="76" creationId="{D5C3AB1B-5AD9-C90C-99AE-00A2D4B93CF3}"/>
          </ac:spMkLst>
        </pc:spChg>
        <pc:spChg chg="mod replId">
          <ac:chgData name="Neethinayagam, Manimozhi" userId="811318ba-efff-48f6-8df3-5eb24eb48ff9" providerId="ADAL" clId="{46355ADD-139B-4DD5-8E1E-99D75DE562AD}" dt="2023-12-11T01:55:07.448" v="1759" actId="26606"/>
          <ac:spMkLst>
            <pc:docMk/>
            <pc:sldMk cId="3462284555" sldId="433"/>
            <ac:spMk id="77" creationId="{91773996-FC3F-D281-C8E8-3028B89D2D3E}"/>
          </ac:spMkLst>
        </pc:spChg>
        <pc:spChg chg="mod replId">
          <ac:chgData name="Neethinayagam, Manimozhi" userId="811318ba-efff-48f6-8df3-5eb24eb48ff9" providerId="ADAL" clId="{46355ADD-139B-4DD5-8E1E-99D75DE562AD}" dt="2023-12-11T01:53:45.357" v="1728" actId="26606"/>
          <ac:spMkLst>
            <pc:docMk/>
            <pc:sldMk cId="3462284555" sldId="433"/>
            <ac:spMk id="77" creationId="{B6B3D5B3-CAD3-5CA3-1295-579E58C6F9F6}"/>
          </ac:spMkLst>
        </pc:spChg>
        <pc:spChg chg="mod replId">
          <ac:chgData name="Neethinayagam, Manimozhi" userId="811318ba-efff-48f6-8df3-5eb24eb48ff9" providerId="ADAL" clId="{46355ADD-139B-4DD5-8E1E-99D75DE562AD}" dt="2023-12-11T01:55:29.675" v="1779" actId="26606"/>
          <ac:spMkLst>
            <pc:docMk/>
            <pc:sldMk cId="3462284555" sldId="433"/>
            <ac:spMk id="77" creationId="{D3A4AAC3-F3F9-EFBC-C634-C66099F30BFF}"/>
          </ac:spMkLst>
        </pc:spChg>
        <pc:spChg chg="mod replId">
          <ac:chgData name="Neethinayagam, Manimozhi" userId="811318ba-efff-48f6-8df3-5eb24eb48ff9" providerId="ADAL" clId="{46355ADD-139B-4DD5-8E1E-99D75DE562AD}" dt="2023-12-11T01:46:29.595" v="1555" actId="26606"/>
          <ac:spMkLst>
            <pc:docMk/>
            <pc:sldMk cId="3462284555" sldId="433"/>
            <ac:spMk id="77" creationId="{F00D1134-DA53-4E46-A37D-77B2B74F8E53}"/>
          </ac:spMkLst>
        </pc:spChg>
        <pc:spChg chg="mod replId">
          <ac:chgData name="Neethinayagam, Manimozhi" userId="811318ba-efff-48f6-8df3-5eb24eb48ff9" providerId="ADAL" clId="{46355ADD-139B-4DD5-8E1E-99D75DE562AD}" dt="2023-12-11T01:55:07.448" v="1759" actId="26606"/>
          <ac:spMkLst>
            <pc:docMk/>
            <pc:sldMk cId="3462284555" sldId="433"/>
            <ac:spMk id="78" creationId="{0664325D-3B7C-54B0-36AE-345A7AFAAD52}"/>
          </ac:spMkLst>
        </pc:spChg>
        <pc:spChg chg="mod replId">
          <ac:chgData name="Neethinayagam, Manimozhi" userId="811318ba-efff-48f6-8df3-5eb24eb48ff9" providerId="ADAL" clId="{46355ADD-139B-4DD5-8E1E-99D75DE562AD}" dt="2023-12-11T01:55:29.675" v="1779" actId="26606"/>
          <ac:spMkLst>
            <pc:docMk/>
            <pc:sldMk cId="3462284555" sldId="433"/>
            <ac:spMk id="78" creationId="{249AB093-6472-21BF-427A-5B5A3465B90E}"/>
          </ac:spMkLst>
        </pc:spChg>
        <pc:spChg chg="mod replId">
          <ac:chgData name="Neethinayagam, Manimozhi" userId="811318ba-efff-48f6-8df3-5eb24eb48ff9" providerId="ADAL" clId="{46355ADD-139B-4DD5-8E1E-99D75DE562AD}" dt="2023-12-11T01:53:45.357" v="1728" actId="26606"/>
          <ac:spMkLst>
            <pc:docMk/>
            <pc:sldMk cId="3462284555" sldId="433"/>
            <ac:spMk id="78" creationId="{31CF314A-D680-1460-AE91-BFEA374FEAB3}"/>
          </ac:spMkLst>
        </pc:spChg>
        <pc:spChg chg="mod replId">
          <ac:chgData name="Neethinayagam, Manimozhi" userId="811318ba-efff-48f6-8df3-5eb24eb48ff9" providerId="ADAL" clId="{46355ADD-139B-4DD5-8E1E-99D75DE562AD}" dt="2023-12-11T01:46:29.595" v="1555" actId="26606"/>
          <ac:spMkLst>
            <pc:docMk/>
            <pc:sldMk cId="3462284555" sldId="433"/>
            <ac:spMk id="78" creationId="{9971E03E-2FA8-4F0F-A287-58C7B091909C}"/>
          </ac:spMkLst>
        </pc:spChg>
        <pc:spChg chg="mod replId">
          <ac:chgData name="Neethinayagam, Manimozhi" userId="811318ba-efff-48f6-8df3-5eb24eb48ff9" providerId="ADAL" clId="{46355ADD-139B-4DD5-8E1E-99D75DE562AD}" dt="2023-12-11T01:46:29.595" v="1555" actId="26606"/>
          <ac:spMkLst>
            <pc:docMk/>
            <pc:sldMk cId="3462284555" sldId="433"/>
            <ac:spMk id="79" creationId="{1139B5CD-D486-4C27-9AD1-9E856E260E8A}"/>
          </ac:spMkLst>
        </pc:spChg>
        <pc:spChg chg="mod replId">
          <ac:chgData name="Neethinayagam, Manimozhi" userId="811318ba-efff-48f6-8df3-5eb24eb48ff9" providerId="ADAL" clId="{46355ADD-139B-4DD5-8E1E-99D75DE562AD}" dt="2023-12-11T01:55:29.675" v="1779" actId="26606"/>
          <ac:spMkLst>
            <pc:docMk/>
            <pc:sldMk cId="3462284555" sldId="433"/>
            <ac:spMk id="79" creationId="{29ED1029-D45C-954C-35EA-5B273735521B}"/>
          </ac:spMkLst>
        </pc:spChg>
        <pc:spChg chg="mod replId">
          <ac:chgData name="Neethinayagam, Manimozhi" userId="811318ba-efff-48f6-8df3-5eb24eb48ff9" providerId="ADAL" clId="{46355ADD-139B-4DD5-8E1E-99D75DE562AD}" dt="2023-12-11T01:55:07.448" v="1759" actId="26606"/>
          <ac:spMkLst>
            <pc:docMk/>
            <pc:sldMk cId="3462284555" sldId="433"/>
            <ac:spMk id="79" creationId="{CB33881E-36F1-A338-82EB-B7500574B365}"/>
          </ac:spMkLst>
        </pc:spChg>
        <pc:spChg chg="mod replId">
          <ac:chgData name="Neethinayagam, Manimozhi" userId="811318ba-efff-48f6-8df3-5eb24eb48ff9" providerId="ADAL" clId="{46355ADD-139B-4DD5-8E1E-99D75DE562AD}" dt="2023-12-11T01:53:45.357" v="1728" actId="26606"/>
          <ac:spMkLst>
            <pc:docMk/>
            <pc:sldMk cId="3462284555" sldId="433"/>
            <ac:spMk id="79" creationId="{DDCAD160-1F35-A251-56BA-76FC9E452DFF}"/>
          </ac:spMkLst>
        </pc:spChg>
        <pc:spChg chg="add del mod replId">
          <ac:chgData name="Neethinayagam, Manimozhi" userId="811318ba-efff-48f6-8df3-5eb24eb48ff9" providerId="ADAL" clId="{46355ADD-139B-4DD5-8E1E-99D75DE562AD}" dt="2023-12-11T01:55:29.722" v="1780" actId="26606"/>
          <ac:spMkLst>
            <pc:docMk/>
            <pc:sldMk cId="3462284555" sldId="433"/>
            <ac:spMk id="80" creationId="{1369CB38-8CF7-19DF-51FC-20132E8127FD}"/>
          </ac:spMkLst>
        </pc:spChg>
        <pc:spChg chg="add del mod replId">
          <ac:chgData name="Neethinayagam, Manimozhi" userId="811318ba-efff-48f6-8df3-5eb24eb48ff9" providerId="ADAL" clId="{46355ADD-139B-4DD5-8E1E-99D75DE562AD}" dt="2023-12-11T01:55:07.479" v="1760" actId="26606"/>
          <ac:spMkLst>
            <pc:docMk/>
            <pc:sldMk cId="3462284555" sldId="433"/>
            <ac:spMk id="80" creationId="{5F67E695-6D0C-B2F9-65A0-0D67FA05B122}"/>
          </ac:spMkLst>
        </pc:spChg>
        <pc:spChg chg="add del mod replId">
          <ac:chgData name="Neethinayagam, Manimozhi" userId="811318ba-efff-48f6-8df3-5eb24eb48ff9" providerId="ADAL" clId="{46355ADD-139B-4DD5-8E1E-99D75DE562AD}" dt="2023-12-11T01:46:29.683" v="1556" actId="26606"/>
          <ac:spMkLst>
            <pc:docMk/>
            <pc:sldMk cId="3462284555" sldId="433"/>
            <ac:spMk id="80" creationId="{7930CC7B-1674-4BB1-B36F-D9B325A42446}"/>
          </ac:spMkLst>
        </pc:spChg>
        <pc:spChg chg="add del mod replId">
          <ac:chgData name="Neethinayagam, Manimozhi" userId="811318ba-efff-48f6-8df3-5eb24eb48ff9" providerId="ADAL" clId="{46355ADD-139B-4DD5-8E1E-99D75DE562AD}" dt="2023-12-11T01:53:45.409" v="1729" actId="26606"/>
          <ac:spMkLst>
            <pc:docMk/>
            <pc:sldMk cId="3462284555" sldId="433"/>
            <ac:spMk id="80" creationId="{A52A3760-E645-1B7B-CA5D-D5EB037C3AF4}"/>
          </ac:spMkLst>
        </pc:spChg>
        <pc:spChg chg="add del mod replId">
          <ac:chgData name="Neethinayagam, Manimozhi" userId="811318ba-efff-48f6-8df3-5eb24eb48ff9" providerId="ADAL" clId="{46355ADD-139B-4DD5-8E1E-99D75DE562AD}" dt="2023-12-11T01:46:29.683" v="1556" actId="26606"/>
          <ac:spMkLst>
            <pc:docMk/>
            <pc:sldMk cId="3462284555" sldId="433"/>
            <ac:spMk id="81" creationId="{05C24618-074C-47D2-A727-57045F7E67B0}"/>
          </ac:spMkLst>
        </pc:spChg>
        <pc:spChg chg="add del mod replId">
          <ac:chgData name="Neethinayagam, Manimozhi" userId="811318ba-efff-48f6-8df3-5eb24eb48ff9" providerId="ADAL" clId="{46355ADD-139B-4DD5-8E1E-99D75DE562AD}" dt="2023-12-11T01:55:29.722" v="1780" actId="26606"/>
          <ac:spMkLst>
            <pc:docMk/>
            <pc:sldMk cId="3462284555" sldId="433"/>
            <ac:spMk id="81" creationId="{1BB9B48B-8931-3932-C5FA-42C7E5D9505E}"/>
          </ac:spMkLst>
        </pc:spChg>
        <pc:spChg chg="add del mod replId">
          <ac:chgData name="Neethinayagam, Manimozhi" userId="811318ba-efff-48f6-8df3-5eb24eb48ff9" providerId="ADAL" clId="{46355ADD-139B-4DD5-8E1E-99D75DE562AD}" dt="2023-12-11T01:53:45.409" v="1729" actId="26606"/>
          <ac:spMkLst>
            <pc:docMk/>
            <pc:sldMk cId="3462284555" sldId="433"/>
            <ac:spMk id="81" creationId="{81532B4B-BBF9-3F54-BAA5-A51C21160BD9}"/>
          </ac:spMkLst>
        </pc:spChg>
        <pc:spChg chg="add del mod replId">
          <ac:chgData name="Neethinayagam, Manimozhi" userId="811318ba-efff-48f6-8df3-5eb24eb48ff9" providerId="ADAL" clId="{46355ADD-139B-4DD5-8E1E-99D75DE562AD}" dt="2023-12-11T01:55:07.479" v="1760" actId="26606"/>
          <ac:spMkLst>
            <pc:docMk/>
            <pc:sldMk cId="3462284555" sldId="433"/>
            <ac:spMk id="81" creationId="{9AA2C21D-044A-D98A-5816-9E4C34254851}"/>
          </ac:spMkLst>
        </pc:spChg>
        <pc:spChg chg="add del mod replId">
          <ac:chgData name="Neethinayagam, Manimozhi" userId="811318ba-efff-48f6-8df3-5eb24eb48ff9" providerId="ADAL" clId="{46355ADD-139B-4DD5-8E1E-99D75DE562AD}" dt="2023-12-11T01:53:45.409" v="1729" actId="26606"/>
          <ac:spMkLst>
            <pc:docMk/>
            <pc:sldMk cId="3462284555" sldId="433"/>
            <ac:spMk id="82" creationId="{0A6DA70A-C69D-ABD9-B487-6BDB4E7CFDFD}"/>
          </ac:spMkLst>
        </pc:spChg>
        <pc:spChg chg="add del mod replId">
          <ac:chgData name="Neethinayagam, Manimozhi" userId="811318ba-efff-48f6-8df3-5eb24eb48ff9" providerId="ADAL" clId="{46355ADD-139B-4DD5-8E1E-99D75DE562AD}" dt="2023-12-11T01:46:29.683" v="1556" actId="26606"/>
          <ac:spMkLst>
            <pc:docMk/>
            <pc:sldMk cId="3462284555" sldId="433"/>
            <ac:spMk id="82" creationId="{3EE1A71F-2664-4E38-A47B-A6F74A66A5BA}"/>
          </ac:spMkLst>
        </pc:spChg>
        <pc:spChg chg="add del mod replId">
          <ac:chgData name="Neethinayagam, Manimozhi" userId="811318ba-efff-48f6-8df3-5eb24eb48ff9" providerId="ADAL" clId="{46355ADD-139B-4DD5-8E1E-99D75DE562AD}" dt="2023-12-11T01:55:07.479" v="1760" actId="26606"/>
          <ac:spMkLst>
            <pc:docMk/>
            <pc:sldMk cId="3462284555" sldId="433"/>
            <ac:spMk id="82" creationId="{4EAA709F-025C-0F8A-1343-1637D5C4F8E2}"/>
          </ac:spMkLst>
        </pc:spChg>
        <pc:spChg chg="add del mod replId">
          <ac:chgData name="Neethinayagam, Manimozhi" userId="811318ba-efff-48f6-8df3-5eb24eb48ff9" providerId="ADAL" clId="{46355ADD-139B-4DD5-8E1E-99D75DE562AD}" dt="2023-12-11T01:55:29.722" v="1780" actId="26606"/>
          <ac:spMkLst>
            <pc:docMk/>
            <pc:sldMk cId="3462284555" sldId="433"/>
            <ac:spMk id="82" creationId="{E39D0145-B72F-CE3E-E489-56DDECC64DA5}"/>
          </ac:spMkLst>
        </pc:spChg>
        <pc:spChg chg="add del mod replId">
          <ac:chgData name="Neethinayagam, Manimozhi" userId="811318ba-efff-48f6-8df3-5eb24eb48ff9" providerId="ADAL" clId="{46355ADD-139B-4DD5-8E1E-99D75DE562AD}" dt="2023-12-11T01:55:29.722" v="1780" actId="26606"/>
          <ac:spMkLst>
            <pc:docMk/>
            <pc:sldMk cId="3462284555" sldId="433"/>
            <ac:spMk id="83" creationId="{28A8F2B0-76B9-7D9C-7729-E6172D9C1A8A}"/>
          </ac:spMkLst>
        </pc:spChg>
        <pc:spChg chg="add del mod replId">
          <ac:chgData name="Neethinayagam, Manimozhi" userId="811318ba-efff-48f6-8df3-5eb24eb48ff9" providerId="ADAL" clId="{46355ADD-139B-4DD5-8E1E-99D75DE562AD}" dt="2023-12-11T01:53:45.409" v="1729" actId="26606"/>
          <ac:spMkLst>
            <pc:docMk/>
            <pc:sldMk cId="3462284555" sldId="433"/>
            <ac:spMk id="83" creationId="{2E65FB17-914B-AB29-55B9-3821CE512139}"/>
          </ac:spMkLst>
        </pc:spChg>
        <pc:spChg chg="add del mod replId">
          <ac:chgData name="Neethinayagam, Manimozhi" userId="811318ba-efff-48f6-8df3-5eb24eb48ff9" providerId="ADAL" clId="{46355ADD-139B-4DD5-8E1E-99D75DE562AD}" dt="2023-12-11T01:55:07.479" v="1760" actId="26606"/>
          <ac:spMkLst>
            <pc:docMk/>
            <pc:sldMk cId="3462284555" sldId="433"/>
            <ac:spMk id="83" creationId="{7F3DA479-BB91-E815-4D49-88ADEFDA1630}"/>
          </ac:spMkLst>
        </pc:spChg>
        <pc:spChg chg="add del mod replId">
          <ac:chgData name="Neethinayagam, Manimozhi" userId="811318ba-efff-48f6-8df3-5eb24eb48ff9" providerId="ADAL" clId="{46355ADD-139B-4DD5-8E1E-99D75DE562AD}" dt="2023-12-11T01:46:29.683" v="1556" actId="26606"/>
          <ac:spMkLst>
            <pc:docMk/>
            <pc:sldMk cId="3462284555" sldId="433"/>
            <ac:spMk id="83" creationId="{895A2202-3CDB-4BEB-B357-591207B19CE3}"/>
          </ac:spMkLst>
        </pc:spChg>
        <pc:spChg chg="add del mod replId">
          <ac:chgData name="Neethinayagam, Manimozhi" userId="811318ba-efff-48f6-8df3-5eb24eb48ff9" providerId="ADAL" clId="{46355ADD-139B-4DD5-8E1E-99D75DE562AD}" dt="2023-12-11T01:46:29.683" v="1556" actId="26606"/>
          <ac:spMkLst>
            <pc:docMk/>
            <pc:sldMk cId="3462284555" sldId="433"/>
            <ac:spMk id="84" creationId="{10510A07-4D9F-9B7B-3680-0877A69BC88A}"/>
          </ac:spMkLst>
        </pc:spChg>
        <pc:spChg chg="add del mod replId">
          <ac:chgData name="Neethinayagam, Manimozhi" userId="811318ba-efff-48f6-8df3-5eb24eb48ff9" providerId="ADAL" clId="{46355ADD-139B-4DD5-8E1E-99D75DE562AD}" dt="2023-12-11T01:53:45.409" v="1729" actId="26606"/>
          <ac:spMkLst>
            <pc:docMk/>
            <pc:sldMk cId="3462284555" sldId="433"/>
            <ac:spMk id="84" creationId="{7D22FDE1-9F2B-650D-202C-2D43AB07A03A}"/>
          </ac:spMkLst>
        </pc:spChg>
        <pc:spChg chg="add del mod replId">
          <ac:chgData name="Neethinayagam, Manimozhi" userId="811318ba-efff-48f6-8df3-5eb24eb48ff9" providerId="ADAL" clId="{46355ADD-139B-4DD5-8E1E-99D75DE562AD}" dt="2023-12-11T01:55:29.722" v="1780" actId="26606"/>
          <ac:spMkLst>
            <pc:docMk/>
            <pc:sldMk cId="3462284555" sldId="433"/>
            <ac:spMk id="84" creationId="{8988E9E9-683A-814F-B665-434C069E3609}"/>
          </ac:spMkLst>
        </pc:spChg>
        <pc:spChg chg="add del mod replId">
          <ac:chgData name="Neethinayagam, Manimozhi" userId="811318ba-efff-48f6-8df3-5eb24eb48ff9" providerId="ADAL" clId="{46355ADD-139B-4DD5-8E1E-99D75DE562AD}" dt="2023-12-11T01:55:07.479" v="1760" actId="26606"/>
          <ac:spMkLst>
            <pc:docMk/>
            <pc:sldMk cId="3462284555" sldId="433"/>
            <ac:spMk id="84" creationId="{DD469617-3F9E-F026-93F5-A8EFB85DC578}"/>
          </ac:spMkLst>
        </pc:spChg>
        <pc:spChg chg="add del mod replId">
          <ac:chgData name="Neethinayagam, Manimozhi" userId="811318ba-efff-48f6-8df3-5eb24eb48ff9" providerId="ADAL" clId="{46355ADD-139B-4DD5-8E1E-99D75DE562AD}" dt="2023-12-11T01:55:07.479" v="1760" actId="26606"/>
          <ac:spMkLst>
            <pc:docMk/>
            <pc:sldMk cId="3462284555" sldId="433"/>
            <ac:spMk id="85" creationId="{3721F689-CA5F-8B5E-F47D-C913CBF38406}"/>
          </ac:spMkLst>
        </pc:spChg>
        <pc:spChg chg="add del mod replId">
          <ac:chgData name="Neethinayagam, Manimozhi" userId="811318ba-efff-48f6-8df3-5eb24eb48ff9" providerId="ADAL" clId="{46355ADD-139B-4DD5-8E1E-99D75DE562AD}" dt="2023-12-11T01:46:29.683" v="1556" actId="26606"/>
          <ac:spMkLst>
            <pc:docMk/>
            <pc:sldMk cId="3462284555" sldId="433"/>
            <ac:spMk id="85" creationId="{3AD441E9-6D75-456C-B0AE-40B2012E17CA}"/>
          </ac:spMkLst>
        </pc:spChg>
        <pc:spChg chg="add del mod replId">
          <ac:chgData name="Neethinayagam, Manimozhi" userId="811318ba-efff-48f6-8df3-5eb24eb48ff9" providerId="ADAL" clId="{46355ADD-139B-4DD5-8E1E-99D75DE562AD}" dt="2023-12-11T01:55:29.722" v="1780" actId="26606"/>
          <ac:spMkLst>
            <pc:docMk/>
            <pc:sldMk cId="3462284555" sldId="433"/>
            <ac:spMk id="85" creationId="{624C02F3-C1DF-6478-7F02-5073166CB69B}"/>
          </ac:spMkLst>
        </pc:spChg>
        <pc:spChg chg="add del mod replId">
          <ac:chgData name="Neethinayagam, Manimozhi" userId="811318ba-efff-48f6-8df3-5eb24eb48ff9" providerId="ADAL" clId="{46355ADD-139B-4DD5-8E1E-99D75DE562AD}" dt="2023-12-11T01:53:45.409" v="1729" actId="26606"/>
          <ac:spMkLst>
            <pc:docMk/>
            <pc:sldMk cId="3462284555" sldId="433"/>
            <ac:spMk id="85" creationId="{759437CC-AF74-2AE8-AD7B-ACAE582E964A}"/>
          </ac:spMkLst>
        </pc:spChg>
        <pc:spChg chg="add del mod replId">
          <ac:chgData name="Neethinayagam, Manimozhi" userId="811318ba-efff-48f6-8df3-5eb24eb48ff9" providerId="ADAL" clId="{46355ADD-139B-4DD5-8E1E-99D75DE562AD}" dt="2023-12-11T01:46:29.683" v="1556" actId="26606"/>
          <ac:spMkLst>
            <pc:docMk/>
            <pc:sldMk cId="3462284555" sldId="433"/>
            <ac:spMk id="86" creationId="{1403678B-F04E-C8AB-0E2C-79932EA6CE72}"/>
          </ac:spMkLst>
        </pc:spChg>
        <pc:spChg chg="add del mod replId">
          <ac:chgData name="Neethinayagam, Manimozhi" userId="811318ba-efff-48f6-8df3-5eb24eb48ff9" providerId="ADAL" clId="{46355ADD-139B-4DD5-8E1E-99D75DE562AD}" dt="2023-12-11T01:53:45.409" v="1729" actId="26606"/>
          <ac:spMkLst>
            <pc:docMk/>
            <pc:sldMk cId="3462284555" sldId="433"/>
            <ac:spMk id="86" creationId="{5B130E33-16E9-169F-B297-AE9B9E72D130}"/>
          </ac:spMkLst>
        </pc:spChg>
        <pc:spChg chg="add del mod replId">
          <ac:chgData name="Neethinayagam, Manimozhi" userId="811318ba-efff-48f6-8df3-5eb24eb48ff9" providerId="ADAL" clId="{46355ADD-139B-4DD5-8E1E-99D75DE562AD}" dt="2023-12-11T01:55:07.479" v="1760" actId="26606"/>
          <ac:spMkLst>
            <pc:docMk/>
            <pc:sldMk cId="3462284555" sldId="433"/>
            <ac:spMk id="86" creationId="{8CE9EB70-DD4F-47C1-7127-36E87715A388}"/>
          </ac:spMkLst>
        </pc:spChg>
        <pc:spChg chg="add del mod replId">
          <ac:chgData name="Neethinayagam, Manimozhi" userId="811318ba-efff-48f6-8df3-5eb24eb48ff9" providerId="ADAL" clId="{46355ADD-139B-4DD5-8E1E-99D75DE562AD}" dt="2023-12-11T01:55:29.722" v="1780" actId="26606"/>
          <ac:spMkLst>
            <pc:docMk/>
            <pc:sldMk cId="3462284555" sldId="433"/>
            <ac:spMk id="86" creationId="{9F4069EC-7976-893B-EE94-2A40C8263BD0}"/>
          </ac:spMkLst>
        </pc:spChg>
        <pc:grpChg chg="add">
          <ac:chgData name="Neethinayagam, Manimozhi" userId="811318ba-efff-48f6-8df3-5eb24eb48ff9" providerId="ADAL" clId="{46355ADD-139B-4DD5-8E1E-99D75DE562AD}" dt="2023-12-11T01:55:29.722" v="1780" actId="26606"/>
          <ac:grpSpMkLst>
            <pc:docMk/>
            <pc:sldMk cId="3462284555" sldId="433"/>
            <ac:grpSpMk id="16" creationId="{077E90ED-163B-EF93-BDBC-D55A76D7467D}"/>
          </ac:grpSpMkLst>
        </pc:grpChg>
        <pc:grpChg chg="add">
          <ac:chgData name="Neethinayagam, Manimozhi" userId="811318ba-efff-48f6-8df3-5eb24eb48ff9" providerId="ADAL" clId="{46355ADD-139B-4DD5-8E1E-99D75DE562AD}" dt="2023-12-11T01:55:29.722" v="1780" actId="26606"/>
          <ac:grpSpMkLst>
            <pc:docMk/>
            <pc:sldMk cId="3462284555" sldId="433"/>
            <ac:grpSpMk id="30" creationId="{262F2097-2FE5-094A-FE10-0898C8D88E9C}"/>
          </ac:grpSpMkLst>
        </pc:grpChg>
        <pc:grpChg chg="add del mod replId">
          <ac:chgData name="Neethinayagam, Manimozhi" userId="811318ba-efff-48f6-8df3-5eb24eb48ff9" providerId="ADAL" clId="{46355ADD-139B-4DD5-8E1E-99D75DE562AD}" dt="2023-12-11T01:55:29.722" v="1780" actId="26606"/>
          <ac:grpSpMkLst>
            <pc:docMk/>
            <pc:sldMk cId="3462284555" sldId="433"/>
            <ac:grpSpMk id="54" creationId="{457E4780-EEE2-7A30-0F40-3265D59A218B}"/>
          </ac:grpSpMkLst>
        </pc:grpChg>
        <pc:grpChg chg="add del mod replId">
          <ac:chgData name="Neethinayagam, Manimozhi" userId="811318ba-efff-48f6-8df3-5eb24eb48ff9" providerId="ADAL" clId="{46355ADD-139B-4DD5-8E1E-99D75DE562AD}" dt="2023-12-11T01:46:29.683" v="1556" actId="26606"/>
          <ac:grpSpMkLst>
            <pc:docMk/>
            <pc:sldMk cId="3462284555" sldId="433"/>
            <ac:grpSpMk id="54" creationId="{62F0D7F1-3AA3-41FE-962C-5DB0B5A9B079}"/>
          </ac:grpSpMkLst>
        </pc:grpChg>
        <pc:grpChg chg="add del mod replId">
          <ac:chgData name="Neethinayagam, Manimozhi" userId="811318ba-efff-48f6-8df3-5eb24eb48ff9" providerId="ADAL" clId="{46355ADD-139B-4DD5-8E1E-99D75DE562AD}" dt="2023-12-11T01:55:07.479" v="1760" actId="26606"/>
          <ac:grpSpMkLst>
            <pc:docMk/>
            <pc:sldMk cId="3462284555" sldId="433"/>
            <ac:grpSpMk id="54" creationId="{ADE93EF6-B7FA-5E48-660B-36F1D2FB36AD}"/>
          </ac:grpSpMkLst>
        </pc:grpChg>
        <pc:grpChg chg="add del mod replId">
          <ac:chgData name="Neethinayagam, Manimozhi" userId="811318ba-efff-48f6-8df3-5eb24eb48ff9" providerId="ADAL" clId="{46355ADD-139B-4DD5-8E1E-99D75DE562AD}" dt="2023-12-11T01:53:45.409" v="1729" actId="26606"/>
          <ac:grpSpMkLst>
            <pc:docMk/>
            <pc:sldMk cId="3462284555" sldId="433"/>
            <ac:grpSpMk id="54" creationId="{C21279A0-3F1D-942A-CBAD-14F4FBC75611}"/>
          </ac:grpSpMkLst>
        </pc:grpChg>
        <pc:grpChg chg="add del mod replId">
          <ac:chgData name="Neethinayagam, Manimozhi" userId="811318ba-efff-48f6-8df3-5eb24eb48ff9" providerId="ADAL" clId="{46355ADD-139B-4DD5-8E1E-99D75DE562AD}" dt="2023-12-11T01:55:29.722" v="1780" actId="26606"/>
          <ac:grpSpMkLst>
            <pc:docMk/>
            <pc:sldMk cId="3462284555" sldId="433"/>
            <ac:grpSpMk id="67" creationId="{5DF5B8F0-C64B-1D03-435B-44653179314B}"/>
          </ac:grpSpMkLst>
        </pc:grpChg>
        <pc:grpChg chg="add del mod replId">
          <ac:chgData name="Neethinayagam, Manimozhi" userId="811318ba-efff-48f6-8df3-5eb24eb48ff9" providerId="ADAL" clId="{46355ADD-139B-4DD5-8E1E-99D75DE562AD}" dt="2023-12-11T01:55:07.479" v="1760" actId="26606"/>
          <ac:grpSpMkLst>
            <pc:docMk/>
            <pc:sldMk cId="3462284555" sldId="433"/>
            <ac:grpSpMk id="67" creationId="{7B19F837-400C-7A5E-58A7-3EF8EBA9ACD1}"/>
          </ac:grpSpMkLst>
        </pc:grpChg>
        <pc:grpChg chg="add del mod replId">
          <ac:chgData name="Neethinayagam, Manimozhi" userId="811318ba-efff-48f6-8df3-5eb24eb48ff9" providerId="ADAL" clId="{46355ADD-139B-4DD5-8E1E-99D75DE562AD}" dt="2023-12-11T01:53:45.409" v="1729" actId="26606"/>
          <ac:grpSpMkLst>
            <pc:docMk/>
            <pc:sldMk cId="3462284555" sldId="433"/>
            <ac:grpSpMk id="67" creationId="{D3925290-B4A4-12A3-65D8-8AD9FEEB4BAC}"/>
          </ac:grpSpMkLst>
        </pc:grpChg>
        <pc:grpChg chg="add del mod replId">
          <ac:chgData name="Neethinayagam, Manimozhi" userId="811318ba-efff-48f6-8df3-5eb24eb48ff9" providerId="ADAL" clId="{46355ADD-139B-4DD5-8E1E-99D75DE562AD}" dt="2023-12-11T01:46:29.683" v="1556" actId="26606"/>
          <ac:grpSpMkLst>
            <pc:docMk/>
            <pc:sldMk cId="3462284555" sldId="433"/>
            <ac:grpSpMk id="67" creationId="{FA955F5D-8B25-4A69-9A86-1963D8A5C547}"/>
          </ac:grpSpMkLst>
        </pc:grpChg>
        <pc:graphicFrameChg chg="add mod">
          <ac:chgData name="Neethinayagam, Manimozhi" userId="811318ba-efff-48f6-8df3-5eb24eb48ff9" providerId="ADAL" clId="{46355ADD-139B-4DD5-8E1E-99D75DE562AD}" dt="2023-12-11T02:10:19.639" v="1782" actId="14100"/>
          <ac:graphicFrameMkLst>
            <pc:docMk/>
            <pc:sldMk cId="3462284555" sldId="433"/>
            <ac:graphicFrameMk id="2" creationId="{81EB2FB8-973B-EEF0-9EF4-9B574A454A6F}"/>
          </ac:graphicFrameMkLst>
        </pc:graphicFrameChg>
        <pc:graphicFrameChg chg="add del">
          <ac:chgData name="Neethinayagam, Manimozhi" userId="811318ba-efff-48f6-8df3-5eb24eb48ff9" providerId="ADAL" clId="{46355ADD-139B-4DD5-8E1E-99D75DE562AD}" dt="2023-12-11T01:08:26.799" v="798" actId="478"/>
          <ac:graphicFrameMkLst>
            <pc:docMk/>
            <pc:sldMk cId="3462284555" sldId="433"/>
            <ac:graphicFrameMk id="11" creationId="{547AE15D-2721-D7DD-DBDB-7739F97C6530}"/>
          </ac:graphicFrameMkLst>
        </pc:graphicFrameChg>
        <pc:graphicFrameChg chg="del mod replId">
          <ac:chgData name="Neethinayagam, Manimozhi" userId="811318ba-efff-48f6-8df3-5eb24eb48ff9" providerId="ADAL" clId="{46355ADD-139B-4DD5-8E1E-99D75DE562AD}" dt="2023-12-11T01:08:22.787" v="797" actId="26606"/>
          <ac:graphicFrameMkLst>
            <pc:docMk/>
            <pc:sldMk cId="3462284555" sldId="433"/>
            <ac:graphicFrameMk id="14" creationId="{DC6E5E4E-726D-FE57-4B14-02284561BB5A}"/>
          </ac:graphicFrameMkLst>
        </pc:graphicFrameChg>
        <pc:graphicFrameChg chg="add del mod replId">
          <ac:chgData name="Neethinayagam, Manimozhi" userId="811318ba-efff-48f6-8df3-5eb24eb48ff9" providerId="ADAL" clId="{46355ADD-139B-4DD5-8E1E-99D75DE562AD}" dt="2023-12-11T01:55:07.479" v="1760" actId="26606"/>
          <ac:graphicFrameMkLst>
            <pc:docMk/>
            <pc:sldMk cId="3462284555" sldId="433"/>
            <ac:graphicFrameMk id="87" creationId="{2F7BBABA-EBF8-9DC8-4369-E8C73911A0DE}"/>
          </ac:graphicFrameMkLst>
        </pc:graphicFrameChg>
        <pc:graphicFrameChg chg="add del mod replId">
          <ac:chgData name="Neethinayagam, Manimozhi" userId="811318ba-efff-48f6-8df3-5eb24eb48ff9" providerId="ADAL" clId="{46355ADD-139B-4DD5-8E1E-99D75DE562AD}" dt="2023-12-11T01:53:45.409" v="1729" actId="26606"/>
          <ac:graphicFrameMkLst>
            <pc:docMk/>
            <pc:sldMk cId="3462284555" sldId="433"/>
            <ac:graphicFrameMk id="87" creationId="{354DA11B-1F4B-516F-482E-0651C6D4B4BD}"/>
          </ac:graphicFrameMkLst>
        </pc:graphicFrameChg>
        <pc:graphicFrameChg chg="add del mod replId">
          <ac:chgData name="Neethinayagam, Manimozhi" userId="811318ba-efff-48f6-8df3-5eb24eb48ff9" providerId="ADAL" clId="{46355ADD-139B-4DD5-8E1E-99D75DE562AD}" dt="2023-12-11T01:46:29.683" v="1556" actId="26606"/>
          <ac:graphicFrameMkLst>
            <pc:docMk/>
            <pc:sldMk cId="3462284555" sldId="433"/>
            <ac:graphicFrameMk id="87" creationId="{6E802772-9986-B85C-89C7-A2E402017DD5}"/>
          </ac:graphicFrameMkLst>
        </pc:graphicFrameChg>
        <pc:graphicFrameChg chg="add del mod replId">
          <ac:chgData name="Neethinayagam, Manimozhi" userId="811318ba-efff-48f6-8df3-5eb24eb48ff9" providerId="ADAL" clId="{46355ADD-139B-4DD5-8E1E-99D75DE562AD}" dt="2023-12-11T01:55:29.722" v="1780" actId="26606"/>
          <ac:graphicFrameMkLst>
            <pc:docMk/>
            <pc:sldMk cId="3462284555" sldId="433"/>
            <ac:graphicFrameMk id="87" creationId="{B7BE3B1F-BB36-F58D-A26F-F1F76D4F580A}"/>
          </ac:graphicFrameMkLst>
        </pc:graphicFrameChg>
        <pc:picChg chg="add del mod">
          <ac:chgData name="Neethinayagam, Manimozhi" userId="811318ba-efff-48f6-8df3-5eb24eb48ff9" providerId="ADAL" clId="{46355ADD-139B-4DD5-8E1E-99D75DE562AD}" dt="2023-12-11T01:48:30.578" v="1599" actId="931"/>
          <ac:picMkLst>
            <pc:docMk/>
            <pc:sldMk cId="3462284555" sldId="433"/>
            <ac:picMk id="7" creationId="{CB0689C4-A5CD-E9E4-A00C-6BD2FDF810E6}"/>
          </ac:picMkLst>
        </pc:picChg>
      </pc:sldChg>
      <pc:sldChg chg="addSp delSp modSp add mod ord setBg">
        <pc:chgData name="Neethinayagam, Manimozhi" userId="811318ba-efff-48f6-8df3-5eb24eb48ff9" providerId="ADAL" clId="{46355ADD-139B-4DD5-8E1E-99D75DE562AD}" dt="2023-12-11T02:12:40.180" v="1783" actId="1076"/>
        <pc:sldMkLst>
          <pc:docMk/>
          <pc:sldMk cId="3714073635" sldId="434"/>
        </pc:sldMkLst>
        <pc:spChg chg="add mod">
          <ac:chgData name="Neethinayagam, Manimozhi" userId="811318ba-efff-48f6-8df3-5eb24eb48ff9" providerId="ADAL" clId="{46355ADD-139B-4DD5-8E1E-99D75DE562AD}" dt="2023-12-11T01:10:23.311" v="822" actId="1076"/>
          <ac:spMkLst>
            <pc:docMk/>
            <pc:sldMk cId="3714073635" sldId="434"/>
            <ac:spMk id="3" creationId="{4FF36935-38F9-D3C7-8CC7-F376061BF4A4}"/>
          </ac:spMkLst>
        </pc:spChg>
        <pc:spChg chg="mod">
          <ac:chgData name="Neethinayagam, Manimozhi" userId="811318ba-efff-48f6-8df3-5eb24eb48ff9" providerId="ADAL" clId="{46355ADD-139B-4DD5-8E1E-99D75DE562AD}" dt="2023-12-11T02:12:40.180" v="1783" actId="1076"/>
          <ac:spMkLst>
            <pc:docMk/>
            <pc:sldMk cId="3714073635" sldId="434"/>
            <ac:spMk id="9" creationId="{10510A07-4D9F-9B7B-3680-0877A69BC88A}"/>
          </ac:spMkLst>
        </pc:spChg>
        <pc:graphicFrameChg chg="del">
          <ac:chgData name="Neethinayagam, Manimozhi" userId="811318ba-efff-48f6-8df3-5eb24eb48ff9" providerId="ADAL" clId="{46355ADD-139B-4DD5-8E1E-99D75DE562AD}" dt="2023-12-11T01:08:47.585" v="802" actId="478"/>
          <ac:graphicFrameMkLst>
            <pc:docMk/>
            <pc:sldMk cId="3714073635" sldId="434"/>
            <ac:graphicFrameMk id="2" creationId="{6E802772-9986-B85C-89C7-A2E402017DD5}"/>
          </ac:graphicFrameMkLst>
        </pc:graphicFrameChg>
      </pc:sldChg>
      <pc:sldChg chg="addSp delSp modSp add mod setBg setFolMasterObjs">
        <pc:chgData name="Neethinayagam, Manimozhi" userId="811318ba-efff-48f6-8df3-5eb24eb48ff9" providerId="ADAL" clId="{46355ADD-139B-4DD5-8E1E-99D75DE562AD}" dt="2023-12-11T01:36:00.062" v="1445" actId="113"/>
        <pc:sldMkLst>
          <pc:docMk/>
          <pc:sldMk cId="601060767" sldId="435"/>
        </pc:sldMkLst>
        <pc:spChg chg="add mod">
          <ac:chgData name="Neethinayagam, Manimozhi" userId="811318ba-efff-48f6-8df3-5eb24eb48ff9" providerId="ADAL" clId="{46355ADD-139B-4DD5-8E1E-99D75DE562AD}" dt="2023-12-11T01:11:14.767" v="831" actId="1076"/>
          <ac:spMkLst>
            <pc:docMk/>
            <pc:sldMk cId="601060767" sldId="435"/>
            <ac:spMk id="2" creationId="{77DFB1C7-6E69-C545-397D-EA5F587115EE}"/>
          </ac:spMkLst>
        </pc:spChg>
        <pc:spChg chg="add mod">
          <ac:chgData name="Neethinayagam, Manimozhi" userId="811318ba-efff-48f6-8df3-5eb24eb48ff9" providerId="ADAL" clId="{46355ADD-139B-4DD5-8E1E-99D75DE562AD}" dt="2023-12-11T01:12:05.641" v="844" actId="5793"/>
          <ac:spMkLst>
            <pc:docMk/>
            <pc:sldMk cId="601060767" sldId="435"/>
            <ac:spMk id="3" creationId="{987EB8ED-D54B-F8DE-F340-D77DB63022BB}"/>
          </ac:spMkLst>
        </pc:spChg>
        <pc:spChg chg="add">
          <ac:chgData name="Neethinayagam, Manimozhi" userId="811318ba-efff-48f6-8df3-5eb24eb48ff9" providerId="ADAL" clId="{46355ADD-139B-4DD5-8E1E-99D75DE562AD}" dt="2023-12-11T01:11:03.241" v="830" actId="26606"/>
          <ac:spMkLst>
            <pc:docMk/>
            <pc:sldMk cId="601060767" sldId="435"/>
            <ac:spMk id="4" creationId="{A8E8C938-F94B-BA27-C0EF-55E4A1C3A940}"/>
          </ac:spMkLst>
        </pc:spChg>
        <pc:spChg chg="add mod">
          <ac:chgData name="Neethinayagam, Manimozhi" userId="811318ba-efff-48f6-8df3-5eb24eb48ff9" providerId="ADAL" clId="{46355ADD-139B-4DD5-8E1E-99D75DE562AD}" dt="2023-12-11T01:12:17.903" v="847" actId="1076"/>
          <ac:spMkLst>
            <pc:docMk/>
            <pc:sldMk cId="601060767" sldId="435"/>
            <ac:spMk id="5" creationId="{A40E505B-8CB6-5780-470E-B7A2045CBB42}"/>
          </ac:spMkLst>
        </pc:spChg>
        <pc:spChg chg="add mod">
          <ac:chgData name="Neethinayagam, Manimozhi" userId="811318ba-efff-48f6-8df3-5eb24eb48ff9" providerId="ADAL" clId="{46355ADD-139B-4DD5-8E1E-99D75DE562AD}" dt="2023-12-11T01:12:23.916" v="850" actId="14100"/>
          <ac:spMkLst>
            <pc:docMk/>
            <pc:sldMk cId="601060767" sldId="435"/>
            <ac:spMk id="6" creationId="{4928A5C7-DDE4-282F-36DC-79BE5E25C9B0}"/>
          </ac:spMkLst>
        </pc:spChg>
        <pc:spChg chg="add mod">
          <ac:chgData name="Neethinayagam, Manimozhi" userId="811318ba-efff-48f6-8df3-5eb24eb48ff9" providerId="ADAL" clId="{46355ADD-139B-4DD5-8E1E-99D75DE562AD}" dt="2023-12-11T01:11:48.439" v="839" actId="1076"/>
          <ac:spMkLst>
            <pc:docMk/>
            <pc:sldMk cId="601060767" sldId="435"/>
            <ac:spMk id="7" creationId="{5D26A99B-578B-8A1C-9BEC-C5E25AED731E}"/>
          </ac:spMkLst>
        </pc:spChg>
        <pc:spChg chg="add mod">
          <ac:chgData name="Neethinayagam, Manimozhi" userId="811318ba-efff-48f6-8df3-5eb24eb48ff9" providerId="ADAL" clId="{46355ADD-139B-4DD5-8E1E-99D75DE562AD}" dt="2023-12-11T01:12:34.820" v="853" actId="255"/>
          <ac:spMkLst>
            <pc:docMk/>
            <pc:sldMk cId="601060767" sldId="435"/>
            <ac:spMk id="8" creationId="{7EBCD8CE-25D2-B762-10FE-0D0447621435}"/>
          </ac:spMkLst>
        </pc:spChg>
        <pc:spChg chg="add mod">
          <ac:chgData name="Neethinayagam, Manimozhi" userId="811318ba-efff-48f6-8df3-5eb24eb48ff9" providerId="ADAL" clId="{46355ADD-139B-4DD5-8E1E-99D75DE562AD}" dt="2023-12-11T01:36:00.062" v="1445" actId="113"/>
          <ac:spMkLst>
            <pc:docMk/>
            <pc:sldMk cId="601060767" sldId="435"/>
            <ac:spMk id="9" creationId="{DC75EDDC-C0B5-0B86-7499-E12E8B26F3DB}"/>
          </ac:spMkLst>
        </pc:spChg>
        <pc:spChg chg="del mod replId">
          <ac:chgData name="Neethinayagam, Manimozhi" userId="811318ba-efff-48f6-8df3-5eb24eb48ff9" providerId="ADAL" clId="{46355ADD-139B-4DD5-8E1E-99D75DE562AD}" dt="2023-12-11T01:11:03.241" v="830" actId="26606"/>
          <ac:spMkLst>
            <pc:docMk/>
            <pc:sldMk cId="601060767" sldId="435"/>
            <ac:spMk id="11" creationId="{90F35319-B7A0-5D9D-7E27-3E91C7C22425}"/>
          </ac:spMkLst>
        </pc:spChg>
        <pc:spChg chg="del mod replId">
          <ac:chgData name="Neethinayagam, Manimozhi" userId="811318ba-efff-48f6-8df3-5eb24eb48ff9" providerId="ADAL" clId="{46355ADD-139B-4DD5-8E1E-99D75DE562AD}" dt="2023-12-11T01:11:03.241" v="830" actId="26606"/>
          <ac:spMkLst>
            <pc:docMk/>
            <pc:sldMk cId="601060767" sldId="435"/>
            <ac:spMk id="12" creationId="{20377708-F5FD-8CD0-71A4-828278445FF9}"/>
          </ac:spMkLst>
        </pc:spChg>
        <pc:spChg chg="del mod replId">
          <ac:chgData name="Neethinayagam, Manimozhi" userId="811318ba-efff-48f6-8df3-5eb24eb48ff9" providerId="ADAL" clId="{46355ADD-139B-4DD5-8E1E-99D75DE562AD}" dt="2023-12-11T01:11:03.241" v="830" actId="26606"/>
          <ac:spMkLst>
            <pc:docMk/>
            <pc:sldMk cId="601060767" sldId="435"/>
            <ac:spMk id="13" creationId="{E5038EBC-AF17-FBB5-04BB-D21C74171A9E}"/>
          </ac:spMkLst>
        </pc:spChg>
        <pc:spChg chg="del mod replId">
          <ac:chgData name="Neethinayagam, Manimozhi" userId="811318ba-efff-48f6-8df3-5eb24eb48ff9" providerId="ADAL" clId="{46355ADD-139B-4DD5-8E1E-99D75DE562AD}" dt="2023-12-11T01:11:03.241" v="830" actId="26606"/>
          <ac:spMkLst>
            <pc:docMk/>
            <pc:sldMk cId="601060767" sldId="435"/>
            <ac:spMk id="14" creationId="{DC769D8A-720F-8BA6-3FCA-ABA8857B894E}"/>
          </ac:spMkLst>
        </pc:spChg>
        <pc:spChg chg="del mod replId">
          <ac:chgData name="Neethinayagam, Manimozhi" userId="811318ba-efff-48f6-8df3-5eb24eb48ff9" providerId="ADAL" clId="{46355ADD-139B-4DD5-8E1E-99D75DE562AD}" dt="2023-12-11T01:11:03.241" v="830" actId="26606"/>
          <ac:spMkLst>
            <pc:docMk/>
            <pc:sldMk cId="601060767" sldId="435"/>
            <ac:spMk id="28" creationId="{855472D1-7533-4FC6-8876-C4740B0E11C8}"/>
          </ac:spMkLst>
        </pc:spChg>
        <pc:spChg chg="del mod replId">
          <ac:chgData name="Neethinayagam, Manimozhi" userId="811318ba-efff-48f6-8df3-5eb24eb48ff9" providerId="ADAL" clId="{46355ADD-139B-4DD5-8E1E-99D75DE562AD}" dt="2023-12-11T01:11:03.241" v="830" actId="26606"/>
          <ac:spMkLst>
            <pc:docMk/>
            <pc:sldMk cId="601060767" sldId="435"/>
            <ac:spMk id="42" creationId="{48DCC25A-849E-011E-05FE-40AC9820C1BF}"/>
          </ac:spMkLst>
        </pc:spChg>
        <pc:spChg chg="add">
          <ac:chgData name="Neethinayagam, Manimozhi" userId="811318ba-efff-48f6-8df3-5eb24eb48ff9" providerId="ADAL" clId="{46355ADD-139B-4DD5-8E1E-99D75DE562AD}" dt="2023-12-11T01:11:03.241" v="830" actId="26606"/>
          <ac:spMkLst>
            <pc:docMk/>
            <pc:sldMk cId="601060767" sldId="435"/>
            <ac:spMk id="43" creationId="{7930CC7B-1674-4BB1-B36F-D9B325A42446}"/>
          </ac:spMkLst>
        </pc:spChg>
        <pc:spChg chg="del mod replId">
          <ac:chgData name="Neethinayagam, Manimozhi" userId="811318ba-efff-48f6-8df3-5eb24eb48ff9" providerId="ADAL" clId="{46355ADD-139B-4DD5-8E1E-99D75DE562AD}" dt="2023-12-11T01:11:03.241" v="830" actId="26606"/>
          <ac:spMkLst>
            <pc:docMk/>
            <pc:sldMk cId="601060767" sldId="435"/>
            <ac:spMk id="44" creationId="{617431C2-C18F-A5FC-FD08-7FC7D4AAB107}"/>
          </ac:spMkLst>
        </pc:spChg>
        <pc:spChg chg="add">
          <ac:chgData name="Neethinayagam, Manimozhi" userId="811318ba-efff-48f6-8df3-5eb24eb48ff9" providerId="ADAL" clId="{46355ADD-139B-4DD5-8E1E-99D75DE562AD}" dt="2023-12-11T01:11:03.241" v="830" actId="26606"/>
          <ac:spMkLst>
            <pc:docMk/>
            <pc:sldMk cId="601060767" sldId="435"/>
            <ac:spMk id="45" creationId="{05C24618-074C-47D2-A727-57045F7E67B0}"/>
          </ac:spMkLst>
        </pc:spChg>
        <pc:spChg chg="del mod replId">
          <ac:chgData name="Neethinayagam, Manimozhi" userId="811318ba-efff-48f6-8df3-5eb24eb48ff9" providerId="ADAL" clId="{46355ADD-139B-4DD5-8E1E-99D75DE562AD}" dt="2023-12-11T01:11:03.241" v="830" actId="26606"/>
          <ac:spMkLst>
            <pc:docMk/>
            <pc:sldMk cId="601060767" sldId="435"/>
            <ac:spMk id="46" creationId="{9F9A0BA1-A481-7EE6-001C-7686C1BACF9E}"/>
          </ac:spMkLst>
        </pc:spChg>
        <pc:spChg chg="add">
          <ac:chgData name="Neethinayagam, Manimozhi" userId="811318ba-efff-48f6-8df3-5eb24eb48ff9" providerId="ADAL" clId="{46355ADD-139B-4DD5-8E1E-99D75DE562AD}" dt="2023-12-11T01:11:03.241" v="830" actId="26606"/>
          <ac:spMkLst>
            <pc:docMk/>
            <pc:sldMk cId="601060767" sldId="435"/>
            <ac:spMk id="47" creationId="{3EE1A71F-2664-4E38-A47B-A6F74A66A5BA}"/>
          </ac:spMkLst>
        </pc:spChg>
        <pc:spChg chg="add">
          <ac:chgData name="Neethinayagam, Manimozhi" userId="811318ba-efff-48f6-8df3-5eb24eb48ff9" providerId="ADAL" clId="{46355ADD-139B-4DD5-8E1E-99D75DE562AD}" dt="2023-12-11T01:11:03.241" v="830" actId="26606"/>
          <ac:spMkLst>
            <pc:docMk/>
            <pc:sldMk cId="601060767" sldId="435"/>
            <ac:spMk id="49" creationId="{895A2202-3CDB-4BEB-B357-591207B19CE3}"/>
          </ac:spMkLst>
        </pc:spChg>
        <pc:spChg chg="add">
          <ac:chgData name="Neethinayagam, Manimozhi" userId="811318ba-efff-48f6-8df3-5eb24eb48ff9" providerId="ADAL" clId="{46355ADD-139B-4DD5-8E1E-99D75DE562AD}" dt="2023-12-11T01:11:03.241" v="830" actId="26606"/>
          <ac:spMkLst>
            <pc:docMk/>
            <pc:sldMk cId="601060767" sldId="435"/>
            <ac:spMk id="51" creationId="{3AD441E9-6D75-456C-B0AE-40B2012E17CA}"/>
          </ac:spMkLst>
        </pc:spChg>
        <pc:grpChg chg="add">
          <ac:chgData name="Neethinayagam, Manimozhi" userId="811318ba-efff-48f6-8df3-5eb24eb48ff9" providerId="ADAL" clId="{46355ADD-139B-4DD5-8E1E-99D75DE562AD}" dt="2023-12-11T01:11:03.241" v="830" actId="26606"/>
          <ac:grpSpMkLst>
            <pc:docMk/>
            <pc:sldMk cId="601060767" sldId="435"/>
            <ac:grpSpMk id="15" creationId="{62F0D7F1-3AA3-41FE-962C-5DB0B5A9B079}"/>
          </ac:grpSpMkLst>
        </pc:grpChg>
        <pc:grpChg chg="add">
          <ac:chgData name="Neethinayagam, Manimozhi" userId="811318ba-efff-48f6-8df3-5eb24eb48ff9" providerId="ADAL" clId="{46355ADD-139B-4DD5-8E1E-99D75DE562AD}" dt="2023-12-11T01:11:03.241" v="830" actId="26606"/>
          <ac:grpSpMkLst>
            <pc:docMk/>
            <pc:sldMk cId="601060767" sldId="435"/>
            <ac:grpSpMk id="29" creationId="{FA955F5D-8B25-4A69-9A86-1963D8A5C547}"/>
          </ac:grpSpMkLst>
        </pc:grpChg>
      </pc:sldChg>
      <pc:sldChg chg="add del">
        <pc:chgData name="Neethinayagam, Manimozhi" userId="811318ba-efff-48f6-8df3-5eb24eb48ff9" providerId="ADAL" clId="{46355ADD-139B-4DD5-8E1E-99D75DE562AD}" dt="2023-12-11T01:10:02.494" v="818" actId="2696"/>
        <pc:sldMkLst>
          <pc:docMk/>
          <pc:sldMk cId="2443468985" sldId="435"/>
        </pc:sldMkLst>
      </pc:sldChg>
      <pc:sldChg chg="add del">
        <pc:chgData name="Neethinayagam, Manimozhi" userId="811318ba-efff-48f6-8df3-5eb24eb48ff9" providerId="ADAL" clId="{46355ADD-139B-4DD5-8E1E-99D75DE562AD}" dt="2023-12-11T01:16:16.038" v="876" actId="2696"/>
        <pc:sldMkLst>
          <pc:docMk/>
          <pc:sldMk cId="297998192" sldId="436"/>
        </pc:sldMkLst>
      </pc:sldChg>
      <pc:sldChg chg="addSp delSp modSp add mod ord">
        <pc:chgData name="Neethinayagam, Manimozhi" userId="811318ba-efff-48f6-8df3-5eb24eb48ff9" providerId="ADAL" clId="{46355ADD-139B-4DD5-8E1E-99D75DE562AD}" dt="2023-12-11T01:43:10.182" v="1515" actId="113"/>
        <pc:sldMkLst>
          <pc:docMk/>
          <pc:sldMk cId="2464695789" sldId="436"/>
        </pc:sldMkLst>
        <pc:spChg chg="add mod">
          <ac:chgData name="Neethinayagam, Manimozhi" userId="811318ba-efff-48f6-8df3-5eb24eb48ff9" providerId="ADAL" clId="{46355ADD-139B-4DD5-8E1E-99D75DE562AD}" dt="2023-12-11T01:34:17.807" v="1424" actId="255"/>
          <ac:spMkLst>
            <pc:docMk/>
            <pc:sldMk cId="2464695789" sldId="436"/>
            <ac:spMk id="2" creationId="{959E70F6-8FE7-762C-0895-7B2C22B09600}"/>
          </ac:spMkLst>
        </pc:spChg>
        <pc:spChg chg="del">
          <ac:chgData name="Neethinayagam, Manimozhi" userId="811318ba-efff-48f6-8df3-5eb24eb48ff9" providerId="ADAL" clId="{46355ADD-139B-4DD5-8E1E-99D75DE562AD}" dt="2023-12-11T01:33:43.282" v="1403" actId="478"/>
          <ac:spMkLst>
            <pc:docMk/>
            <pc:sldMk cId="2464695789" sldId="436"/>
            <ac:spMk id="3" creationId="{4FF36935-38F9-D3C7-8CC7-F376061BF4A4}"/>
          </ac:spMkLst>
        </pc:spChg>
        <pc:spChg chg="mod">
          <ac:chgData name="Neethinayagam, Manimozhi" userId="811318ba-efff-48f6-8df3-5eb24eb48ff9" providerId="ADAL" clId="{46355ADD-139B-4DD5-8E1E-99D75DE562AD}" dt="2023-12-11T01:43:10.182" v="1515" actId="113"/>
          <ac:spMkLst>
            <pc:docMk/>
            <pc:sldMk cId="2464695789" sldId="436"/>
            <ac:spMk id="9" creationId="{10510A07-4D9F-9B7B-3680-0877A69BC88A}"/>
          </ac:spMkLst>
        </pc:spChg>
      </pc:sldChg>
      <pc:sldChg chg="addSp delSp modSp add del mod">
        <pc:chgData name="Neethinayagam, Manimozhi" userId="811318ba-efff-48f6-8df3-5eb24eb48ff9" providerId="ADAL" clId="{46355ADD-139B-4DD5-8E1E-99D75DE562AD}" dt="2023-12-11T01:55:47.975" v="1781" actId="2696"/>
        <pc:sldMkLst>
          <pc:docMk/>
          <pc:sldMk cId="3917346921" sldId="437"/>
        </pc:sldMkLst>
        <pc:spChg chg="add mod">
          <ac:chgData name="Neethinayagam, Manimozhi" userId="811318ba-efff-48f6-8df3-5eb24eb48ff9" providerId="ADAL" clId="{46355ADD-139B-4DD5-8E1E-99D75DE562AD}" dt="2023-12-11T01:53:32.084" v="1726" actId="313"/>
          <ac:spMkLst>
            <pc:docMk/>
            <pc:sldMk cId="3917346921" sldId="437"/>
            <ac:spMk id="3" creationId="{F39E073D-BDA2-497B-BE79-2A7F751A4E8F}"/>
          </ac:spMkLst>
        </pc:spChg>
        <pc:spChg chg="del">
          <ac:chgData name="Neethinayagam, Manimozhi" userId="811318ba-efff-48f6-8df3-5eb24eb48ff9" providerId="ADAL" clId="{46355ADD-139B-4DD5-8E1E-99D75DE562AD}" dt="2023-12-11T01:48:39.304" v="1603" actId="478"/>
          <ac:spMkLst>
            <pc:docMk/>
            <pc:sldMk cId="3917346921" sldId="437"/>
            <ac:spMk id="5" creationId="{603892B9-D8FF-B5F4-3AB3-F4B9AA290E24}"/>
          </ac:spMkLst>
        </pc:spChg>
        <pc:graphicFrameChg chg="del">
          <ac:chgData name="Neethinayagam, Manimozhi" userId="811318ba-efff-48f6-8df3-5eb24eb48ff9" providerId="ADAL" clId="{46355ADD-139B-4DD5-8E1E-99D75DE562AD}" dt="2023-12-11T01:48:37.361" v="1602" actId="478"/>
          <ac:graphicFrameMkLst>
            <pc:docMk/>
            <pc:sldMk cId="3917346921" sldId="437"/>
            <ac:graphicFrameMk id="2" creationId="{354DA11B-1F4B-516F-482E-0651C6D4B4BD}"/>
          </ac:graphicFrameMkLst>
        </pc:graphicFrameChg>
      </pc:sldChg>
      <pc:sldChg chg="modSp add del ord">
        <pc:chgData name="Neethinayagam, Manimozhi" userId="811318ba-efff-48f6-8df3-5eb24eb48ff9" providerId="ADAL" clId="{46355ADD-139B-4DD5-8E1E-99D75DE562AD}" dt="2023-12-11T01:53:29.381" v="1722" actId="2890"/>
        <pc:sldMkLst>
          <pc:docMk/>
          <pc:sldMk cId="50441062" sldId="438"/>
        </pc:sldMkLst>
        <pc:graphicFrameChg chg="mod">
          <ac:chgData name="Neethinayagam, Manimozhi" userId="811318ba-efff-48f6-8df3-5eb24eb48ff9" providerId="ADAL" clId="{46355ADD-139B-4DD5-8E1E-99D75DE562AD}" dt="2023-12-11T01:51:48.806" v="1691"/>
          <ac:graphicFrameMkLst>
            <pc:docMk/>
            <pc:sldMk cId="50441062" sldId="438"/>
            <ac:graphicFrameMk id="7" creationId="{C91C3A0B-13C7-2565-09C3-FAC4731A8233}"/>
          </ac:graphicFrameMkLst>
        </pc:graphicFrameChg>
      </pc:sldChg>
      <pc:sldMasterChg chg="setBg delSldLayout">
        <pc:chgData name="Neethinayagam, Manimozhi" userId="811318ba-efff-48f6-8df3-5eb24eb48ff9" providerId="ADAL" clId="{46355ADD-139B-4DD5-8E1E-99D75DE562AD}" dt="2023-12-09T21:28:41.063" v="674" actId="2696"/>
        <pc:sldMasterMkLst>
          <pc:docMk/>
          <pc:sldMasterMk cId="4054591189" sldId="2147483773"/>
        </pc:sldMasterMkLst>
        <pc:sldLayoutChg chg="del">
          <pc:chgData name="Neethinayagam, Manimozhi" userId="811318ba-efff-48f6-8df3-5eb24eb48ff9" providerId="ADAL" clId="{46355ADD-139B-4DD5-8E1E-99D75DE562AD}" dt="2023-12-09T21:28:41.063" v="674" actId="2696"/>
          <pc:sldLayoutMkLst>
            <pc:docMk/>
            <pc:sldMasterMk cId="4054591189" sldId="2147483773"/>
            <pc:sldLayoutMk cId="1712312200" sldId="214748379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[Extended Logistics Final Data L to P (1).xlsx]Sheet5!PivotTable14</c:name>
    <c:fmtId val="-1"/>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Revenue</a:t>
            </a:r>
          </a:p>
        </c:rich>
      </c:tx>
      <c:layout>
        <c:manualLayout>
          <c:xMode val="edge"/>
          <c:yMode val="edge"/>
          <c:x val="0.42553224199576212"/>
          <c:y val="3.816594729511700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Sheet5!$B$3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Sheet5!$A$4:$A$9</c:f>
              <c:strCache>
                <c:ptCount val="5"/>
                <c:pt idx="0">
                  <c:v>LL</c:v>
                </c:pt>
                <c:pt idx="1">
                  <c:v>OO</c:v>
                </c:pt>
                <c:pt idx="2">
                  <c:v>MM</c:v>
                </c:pt>
                <c:pt idx="3">
                  <c:v>PP</c:v>
                </c:pt>
                <c:pt idx="4">
                  <c:v>NN</c:v>
                </c:pt>
              </c:strCache>
            </c:strRef>
          </c:cat>
          <c:val>
            <c:numRef>
              <c:f>Sheet5!$B$4:$B$9</c:f>
              <c:numCache>
                <c:formatCode>"$"#,##0.00</c:formatCode>
                <c:ptCount val="5"/>
                <c:pt idx="0">
                  <c:v>283999.61999999994</c:v>
                </c:pt>
                <c:pt idx="1">
                  <c:v>296657.77999999985</c:v>
                </c:pt>
                <c:pt idx="2">
                  <c:v>313785</c:v>
                </c:pt>
                <c:pt idx="3">
                  <c:v>340990.01</c:v>
                </c:pt>
                <c:pt idx="4">
                  <c:v>362508.81000000006</c:v>
                </c:pt>
              </c:numCache>
            </c:numRef>
          </c:val>
          <c:extLst>
            <c:ext xmlns:c16="http://schemas.microsoft.com/office/drawing/2014/chart" uri="{C3380CC4-5D6E-409C-BE32-E72D297353CC}">
              <c16:uniqueId val="{00000000-4DC9-46DE-82CC-6342AE9F5004}"/>
            </c:ext>
          </c:extLst>
        </c:ser>
        <c:dLbls>
          <c:showLegendKey val="0"/>
          <c:showVal val="0"/>
          <c:showCatName val="0"/>
          <c:showSerName val="0"/>
          <c:showPercent val="0"/>
          <c:showBubbleSize val="0"/>
        </c:dLbls>
        <c:gapWidth val="150"/>
        <c:shape val="box"/>
        <c:axId val="600620016"/>
        <c:axId val="499814608"/>
        <c:axId val="0"/>
      </c:bar3DChart>
      <c:catAx>
        <c:axId val="60062001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9814608"/>
        <c:crosses val="autoZero"/>
        <c:auto val="1"/>
        <c:lblAlgn val="ctr"/>
        <c:lblOffset val="100"/>
        <c:noMultiLvlLbl val="0"/>
      </c:catAx>
      <c:valAx>
        <c:axId val="49981460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062001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2700"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0D0F08-43B5-44DB-B3AC-FB86E146A369}"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72DAA9E1-980B-492F-9E70-0E20336030C1}">
      <dgm:prSet/>
      <dgm:spPr/>
      <dgm:t>
        <a:bodyPr/>
        <a:lstStyle/>
        <a:p>
          <a:pPr>
            <a:lnSpc>
              <a:spcPct val="100000"/>
            </a:lnSpc>
            <a:defRPr cap="all"/>
          </a:pPr>
          <a:r>
            <a:rPr lang="en-US" b="1" i="0" baseline="0">
              <a:latin typeface="+mn-lt"/>
            </a:rPr>
            <a:t>Introduction</a:t>
          </a:r>
          <a:endParaRPr lang="en-US">
            <a:latin typeface="+mn-lt"/>
          </a:endParaRPr>
        </a:p>
      </dgm:t>
    </dgm:pt>
    <dgm:pt modelId="{5175AC8B-509E-4F58-9AB9-DD2BF5E7A862}" type="parTrans" cxnId="{E55EF0DD-A30B-4E12-81F0-1E0EECAFDC4F}">
      <dgm:prSet/>
      <dgm:spPr/>
      <dgm:t>
        <a:bodyPr/>
        <a:lstStyle/>
        <a:p>
          <a:endParaRPr lang="en-US"/>
        </a:p>
      </dgm:t>
    </dgm:pt>
    <dgm:pt modelId="{E14B3459-7674-4F0F-94EE-A95A002EA66D}" type="sibTrans" cxnId="{E55EF0DD-A30B-4E12-81F0-1E0EECAFDC4F}">
      <dgm:prSet/>
      <dgm:spPr/>
      <dgm:t>
        <a:bodyPr/>
        <a:lstStyle/>
        <a:p>
          <a:pPr>
            <a:lnSpc>
              <a:spcPct val="100000"/>
            </a:lnSpc>
          </a:pPr>
          <a:endParaRPr lang="en-US"/>
        </a:p>
      </dgm:t>
    </dgm:pt>
    <dgm:pt modelId="{6ED66E7B-3AD9-41EA-84F9-7704320724C4}">
      <dgm:prSet/>
      <dgm:spPr/>
      <dgm:t>
        <a:bodyPr/>
        <a:lstStyle/>
        <a:p>
          <a:pPr>
            <a:lnSpc>
              <a:spcPct val="100000"/>
            </a:lnSpc>
            <a:defRPr cap="all"/>
          </a:pPr>
          <a:r>
            <a:rPr lang="en-US" b="1" i="0" baseline="0"/>
            <a:t>Strategy</a:t>
          </a:r>
          <a:endParaRPr lang="en-US"/>
        </a:p>
      </dgm:t>
    </dgm:pt>
    <dgm:pt modelId="{BEE774F7-434D-4788-B142-8186E1F373AB}" type="parTrans" cxnId="{7CBF0AEF-1FCB-4ECB-9862-7D17A9C839B6}">
      <dgm:prSet/>
      <dgm:spPr/>
      <dgm:t>
        <a:bodyPr/>
        <a:lstStyle/>
        <a:p>
          <a:endParaRPr lang="en-US"/>
        </a:p>
      </dgm:t>
    </dgm:pt>
    <dgm:pt modelId="{90485B75-D326-4571-B4AA-A76CAA4C59C9}" type="sibTrans" cxnId="{7CBF0AEF-1FCB-4ECB-9862-7D17A9C839B6}">
      <dgm:prSet/>
      <dgm:spPr/>
      <dgm:t>
        <a:bodyPr/>
        <a:lstStyle/>
        <a:p>
          <a:pPr>
            <a:lnSpc>
              <a:spcPct val="100000"/>
            </a:lnSpc>
          </a:pPr>
          <a:endParaRPr lang="en-US"/>
        </a:p>
      </dgm:t>
    </dgm:pt>
    <dgm:pt modelId="{6E5AA0B8-256C-4964-BFD9-70D55E721D14}">
      <dgm:prSet/>
      <dgm:spPr/>
      <dgm:t>
        <a:bodyPr/>
        <a:lstStyle/>
        <a:p>
          <a:pPr>
            <a:lnSpc>
              <a:spcPct val="100000"/>
            </a:lnSpc>
            <a:defRPr cap="all"/>
          </a:pPr>
          <a:r>
            <a:rPr lang="en-US" b="1"/>
            <a:t>Analysis</a:t>
          </a:r>
        </a:p>
      </dgm:t>
    </dgm:pt>
    <dgm:pt modelId="{D490080F-78BD-4809-A8AE-91F0C6EBF411}" type="parTrans" cxnId="{D13E62C4-81BD-45BA-A7AB-E8C2CD1ECA35}">
      <dgm:prSet/>
      <dgm:spPr/>
      <dgm:t>
        <a:bodyPr/>
        <a:lstStyle/>
        <a:p>
          <a:endParaRPr lang="en-US"/>
        </a:p>
      </dgm:t>
    </dgm:pt>
    <dgm:pt modelId="{226477EA-E8B0-48D1-AD64-E7C988789722}" type="sibTrans" cxnId="{D13E62C4-81BD-45BA-A7AB-E8C2CD1ECA35}">
      <dgm:prSet/>
      <dgm:spPr/>
      <dgm:t>
        <a:bodyPr/>
        <a:lstStyle/>
        <a:p>
          <a:pPr>
            <a:lnSpc>
              <a:spcPct val="100000"/>
            </a:lnSpc>
          </a:pPr>
          <a:endParaRPr lang="en-US"/>
        </a:p>
      </dgm:t>
    </dgm:pt>
    <dgm:pt modelId="{A99477B1-9B5D-4147-B2F6-6D1CBDEA79EE}">
      <dgm:prSet/>
      <dgm:spPr/>
      <dgm:t>
        <a:bodyPr/>
        <a:lstStyle/>
        <a:p>
          <a:pPr>
            <a:lnSpc>
              <a:spcPct val="100000"/>
            </a:lnSpc>
            <a:defRPr cap="all"/>
          </a:pPr>
          <a:r>
            <a:rPr lang="en-US" b="1" i="0" baseline="0"/>
            <a:t>Lessons &amp; Future Goal</a:t>
          </a:r>
          <a:endParaRPr lang="en-US"/>
        </a:p>
      </dgm:t>
    </dgm:pt>
    <dgm:pt modelId="{92725A1D-4005-4455-8FAC-6153FA56D73C}" type="parTrans" cxnId="{B19C8618-4C79-4E0F-AD56-73A2071A2CC2}">
      <dgm:prSet/>
      <dgm:spPr/>
      <dgm:t>
        <a:bodyPr/>
        <a:lstStyle/>
        <a:p>
          <a:endParaRPr lang="en-US"/>
        </a:p>
      </dgm:t>
    </dgm:pt>
    <dgm:pt modelId="{A57FD48D-C3F1-446D-9E70-BF9509FC1D77}" type="sibTrans" cxnId="{B19C8618-4C79-4E0F-AD56-73A2071A2CC2}">
      <dgm:prSet/>
      <dgm:spPr/>
      <dgm:t>
        <a:bodyPr/>
        <a:lstStyle/>
        <a:p>
          <a:pPr>
            <a:lnSpc>
              <a:spcPct val="100000"/>
            </a:lnSpc>
          </a:pPr>
          <a:endParaRPr lang="en-US"/>
        </a:p>
      </dgm:t>
    </dgm:pt>
    <dgm:pt modelId="{7BFA0FC3-8F22-42A5-9D6B-6CA1C688C44B}">
      <dgm:prSet/>
      <dgm:spPr/>
      <dgm:t>
        <a:bodyPr/>
        <a:lstStyle/>
        <a:p>
          <a:pPr>
            <a:lnSpc>
              <a:spcPct val="100000"/>
            </a:lnSpc>
            <a:defRPr cap="all"/>
          </a:pPr>
          <a:r>
            <a:rPr lang="en-US" b="1"/>
            <a:t>Conclusion</a:t>
          </a:r>
        </a:p>
      </dgm:t>
    </dgm:pt>
    <dgm:pt modelId="{948AD385-92AD-4777-AA9F-774BD6ABAE2E}" type="parTrans" cxnId="{898535ED-79D7-45E3-A499-3166DC6E3606}">
      <dgm:prSet/>
      <dgm:spPr/>
      <dgm:t>
        <a:bodyPr/>
        <a:lstStyle/>
        <a:p>
          <a:endParaRPr lang="en-US"/>
        </a:p>
      </dgm:t>
    </dgm:pt>
    <dgm:pt modelId="{038A4487-E975-4E92-8B81-E03D71BB2360}" type="sibTrans" cxnId="{898535ED-79D7-45E3-A499-3166DC6E3606}">
      <dgm:prSet/>
      <dgm:spPr/>
      <dgm:t>
        <a:bodyPr/>
        <a:lstStyle/>
        <a:p>
          <a:endParaRPr lang="en-US"/>
        </a:p>
      </dgm:t>
    </dgm:pt>
    <dgm:pt modelId="{7D528DA4-8B4F-4675-84EF-7E97033EB101}" type="pres">
      <dgm:prSet presAssocID="{E60D0F08-43B5-44DB-B3AC-FB86E146A369}" presName="root" presStyleCnt="0">
        <dgm:presLayoutVars>
          <dgm:dir/>
          <dgm:resizeHandles val="exact"/>
        </dgm:presLayoutVars>
      </dgm:prSet>
      <dgm:spPr/>
    </dgm:pt>
    <dgm:pt modelId="{6359CE5D-DBC2-4A9B-8DFF-204262593B80}" type="pres">
      <dgm:prSet presAssocID="{72DAA9E1-980B-492F-9E70-0E20336030C1}" presName="compNode" presStyleCnt="0"/>
      <dgm:spPr/>
    </dgm:pt>
    <dgm:pt modelId="{988D0B9E-E8AC-4B57-A6EA-D531236B9DE8}" type="pres">
      <dgm:prSet presAssocID="{72DAA9E1-980B-492F-9E70-0E20336030C1}" presName="iconBgRect" presStyleLbl="bgShp" presStyleIdx="0" presStyleCnt="5"/>
      <dgm:spPr>
        <a:prstGeom prst="round2DiagRect">
          <a:avLst>
            <a:gd name="adj1" fmla="val 29727"/>
            <a:gd name="adj2" fmla="val 0"/>
          </a:avLst>
        </a:prstGeom>
      </dgm:spPr>
    </dgm:pt>
    <dgm:pt modelId="{0A44742F-325F-4A24-9B1E-39D606067966}" type="pres">
      <dgm:prSet presAssocID="{72DAA9E1-980B-492F-9E70-0E20336030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BA3DE9ED-73CF-4A11-8C62-9C3D0217F5BC}" type="pres">
      <dgm:prSet presAssocID="{72DAA9E1-980B-492F-9E70-0E20336030C1}" presName="spaceRect" presStyleCnt="0"/>
      <dgm:spPr/>
    </dgm:pt>
    <dgm:pt modelId="{783767BF-95F3-46E3-9621-CC603E6820F9}" type="pres">
      <dgm:prSet presAssocID="{72DAA9E1-980B-492F-9E70-0E20336030C1}" presName="textRect" presStyleLbl="revTx" presStyleIdx="0" presStyleCnt="5">
        <dgm:presLayoutVars>
          <dgm:chMax val="1"/>
          <dgm:chPref val="1"/>
        </dgm:presLayoutVars>
      </dgm:prSet>
      <dgm:spPr/>
    </dgm:pt>
    <dgm:pt modelId="{6E169F0E-8B45-4A40-B522-BDB263FBDDB5}" type="pres">
      <dgm:prSet presAssocID="{E14B3459-7674-4F0F-94EE-A95A002EA66D}" presName="sibTrans" presStyleCnt="0"/>
      <dgm:spPr/>
    </dgm:pt>
    <dgm:pt modelId="{B89925EC-AFF8-4CBE-8AE8-FEF019C7897B}" type="pres">
      <dgm:prSet presAssocID="{6ED66E7B-3AD9-41EA-84F9-7704320724C4}" presName="compNode" presStyleCnt="0"/>
      <dgm:spPr/>
    </dgm:pt>
    <dgm:pt modelId="{5A4FDCDB-8A10-46CD-867F-7494BAC7F996}" type="pres">
      <dgm:prSet presAssocID="{6ED66E7B-3AD9-41EA-84F9-7704320724C4}" presName="iconBgRect" presStyleLbl="bgShp" presStyleIdx="1" presStyleCnt="5"/>
      <dgm:spPr>
        <a:prstGeom prst="round2DiagRect">
          <a:avLst>
            <a:gd name="adj1" fmla="val 29727"/>
            <a:gd name="adj2" fmla="val 0"/>
          </a:avLst>
        </a:prstGeom>
      </dgm:spPr>
    </dgm:pt>
    <dgm:pt modelId="{2D99DD04-BCB2-47E9-AAD1-745274F681B2}" type="pres">
      <dgm:prSet presAssocID="{6ED66E7B-3AD9-41EA-84F9-7704320724C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uzzle"/>
        </a:ext>
      </dgm:extLst>
    </dgm:pt>
    <dgm:pt modelId="{2B482F1B-48B1-496E-B8C7-2735700FA15A}" type="pres">
      <dgm:prSet presAssocID="{6ED66E7B-3AD9-41EA-84F9-7704320724C4}" presName="spaceRect" presStyleCnt="0"/>
      <dgm:spPr/>
    </dgm:pt>
    <dgm:pt modelId="{468501FD-9165-4819-AA58-87C79C4DF5E9}" type="pres">
      <dgm:prSet presAssocID="{6ED66E7B-3AD9-41EA-84F9-7704320724C4}" presName="textRect" presStyleLbl="revTx" presStyleIdx="1" presStyleCnt="5">
        <dgm:presLayoutVars>
          <dgm:chMax val="1"/>
          <dgm:chPref val="1"/>
        </dgm:presLayoutVars>
      </dgm:prSet>
      <dgm:spPr/>
    </dgm:pt>
    <dgm:pt modelId="{CDC32B0D-CBD9-4482-8015-E8EEFC4E95F4}" type="pres">
      <dgm:prSet presAssocID="{90485B75-D326-4571-B4AA-A76CAA4C59C9}" presName="sibTrans" presStyleCnt="0"/>
      <dgm:spPr/>
    </dgm:pt>
    <dgm:pt modelId="{D5C68EE7-223F-4658-A027-FFCB76650064}" type="pres">
      <dgm:prSet presAssocID="{6E5AA0B8-256C-4964-BFD9-70D55E721D14}" presName="compNode" presStyleCnt="0"/>
      <dgm:spPr/>
    </dgm:pt>
    <dgm:pt modelId="{D7CC76C6-29EA-44D7-9607-43408EBDAE07}" type="pres">
      <dgm:prSet presAssocID="{6E5AA0B8-256C-4964-BFD9-70D55E721D14}" presName="iconBgRect" presStyleLbl="bgShp" presStyleIdx="2" presStyleCnt="5"/>
      <dgm:spPr>
        <a:prstGeom prst="round2DiagRect">
          <a:avLst>
            <a:gd name="adj1" fmla="val 29727"/>
            <a:gd name="adj2" fmla="val 0"/>
          </a:avLst>
        </a:prstGeom>
      </dgm:spPr>
    </dgm:pt>
    <dgm:pt modelId="{FB34D2FC-9165-4FCA-98B6-83A45E5A520D}" type="pres">
      <dgm:prSet presAssocID="{6E5AA0B8-256C-4964-BFD9-70D55E721D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15BBFEFC-0128-4EBB-8902-BA4B71E7BB76}" type="pres">
      <dgm:prSet presAssocID="{6E5AA0B8-256C-4964-BFD9-70D55E721D14}" presName="spaceRect" presStyleCnt="0"/>
      <dgm:spPr/>
    </dgm:pt>
    <dgm:pt modelId="{B14D15B4-EDC1-494D-ACE8-0C8B2EEE866F}" type="pres">
      <dgm:prSet presAssocID="{6E5AA0B8-256C-4964-BFD9-70D55E721D14}" presName="textRect" presStyleLbl="revTx" presStyleIdx="2" presStyleCnt="5">
        <dgm:presLayoutVars>
          <dgm:chMax val="1"/>
          <dgm:chPref val="1"/>
        </dgm:presLayoutVars>
      </dgm:prSet>
      <dgm:spPr/>
    </dgm:pt>
    <dgm:pt modelId="{8FEFDA4C-7982-42A4-9559-68FEFD0291B1}" type="pres">
      <dgm:prSet presAssocID="{226477EA-E8B0-48D1-AD64-E7C988789722}" presName="sibTrans" presStyleCnt="0"/>
      <dgm:spPr/>
    </dgm:pt>
    <dgm:pt modelId="{61B10EC5-FF1E-46A2-9FDD-FEBD9A5D4432}" type="pres">
      <dgm:prSet presAssocID="{A99477B1-9B5D-4147-B2F6-6D1CBDEA79EE}" presName="compNode" presStyleCnt="0"/>
      <dgm:spPr/>
    </dgm:pt>
    <dgm:pt modelId="{6A00713D-034C-4F59-BAA9-BB17776372AD}" type="pres">
      <dgm:prSet presAssocID="{A99477B1-9B5D-4147-B2F6-6D1CBDEA79EE}" presName="iconBgRect" presStyleLbl="bgShp" presStyleIdx="3" presStyleCnt="5"/>
      <dgm:spPr>
        <a:prstGeom prst="round2DiagRect">
          <a:avLst>
            <a:gd name="adj1" fmla="val 29727"/>
            <a:gd name="adj2" fmla="val 0"/>
          </a:avLst>
        </a:prstGeom>
      </dgm:spPr>
    </dgm:pt>
    <dgm:pt modelId="{C558F4FA-3507-4EEE-B095-787A028AAC1F}" type="pres">
      <dgm:prSet presAssocID="{A99477B1-9B5D-4147-B2F6-6D1CBDEA79E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llseye"/>
        </a:ext>
      </dgm:extLst>
    </dgm:pt>
    <dgm:pt modelId="{E715DF3D-8D02-492C-8F31-389A498F79D4}" type="pres">
      <dgm:prSet presAssocID="{A99477B1-9B5D-4147-B2F6-6D1CBDEA79EE}" presName="spaceRect" presStyleCnt="0"/>
      <dgm:spPr/>
    </dgm:pt>
    <dgm:pt modelId="{B6A0B9EB-F219-474A-A833-123B4D85517D}" type="pres">
      <dgm:prSet presAssocID="{A99477B1-9B5D-4147-B2F6-6D1CBDEA79EE}" presName="textRect" presStyleLbl="revTx" presStyleIdx="3" presStyleCnt="5">
        <dgm:presLayoutVars>
          <dgm:chMax val="1"/>
          <dgm:chPref val="1"/>
        </dgm:presLayoutVars>
      </dgm:prSet>
      <dgm:spPr/>
    </dgm:pt>
    <dgm:pt modelId="{743E0D48-38F0-4EA5-8A10-D19E26A455FC}" type="pres">
      <dgm:prSet presAssocID="{A57FD48D-C3F1-446D-9E70-BF9509FC1D77}" presName="sibTrans" presStyleCnt="0"/>
      <dgm:spPr/>
    </dgm:pt>
    <dgm:pt modelId="{1F41AEB9-C522-4B15-92B4-1EA9236B274D}" type="pres">
      <dgm:prSet presAssocID="{7BFA0FC3-8F22-42A5-9D6B-6CA1C688C44B}" presName="compNode" presStyleCnt="0"/>
      <dgm:spPr/>
    </dgm:pt>
    <dgm:pt modelId="{EFEA8C93-E52E-4E74-A42A-2050D9AA5584}" type="pres">
      <dgm:prSet presAssocID="{7BFA0FC3-8F22-42A5-9D6B-6CA1C688C44B}" presName="iconBgRect" presStyleLbl="bgShp" presStyleIdx="4" presStyleCnt="5"/>
      <dgm:spPr>
        <a:prstGeom prst="round2DiagRect">
          <a:avLst>
            <a:gd name="adj1" fmla="val 29727"/>
            <a:gd name="adj2" fmla="val 0"/>
          </a:avLst>
        </a:prstGeom>
      </dgm:spPr>
    </dgm:pt>
    <dgm:pt modelId="{EA5344EA-8C95-4B37-8B21-E8F257057C36}" type="pres">
      <dgm:prSet presAssocID="{7BFA0FC3-8F22-42A5-9D6B-6CA1C688C44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F953DD99-1C04-4138-AEEA-9377B418AD9B}" type="pres">
      <dgm:prSet presAssocID="{7BFA0FC3-8F22-42A5-9D6B-6CA1C688C44B}" presName="spaceRect" presStyleCnt="0"/>
      <dgm:spPr/>
    </dgm:pt>
    <dgm:pt modelId="{4CCBB24B-C09F-4213-AC1A-46F660189BEC}" type="pres">
      <dgm:prSet presAssocID="{7BFA0FC3-8F22-42A5-9D6B-6CA1C688C44B}" presName="textRect" presStyleLbl="revTx" presStyleIdx="4" presStyleCnt="5">
        <dgm:presLayoutVars>
          <dgm:chMax val="1"/>
          <dgm:chPref val="1"/>
        </dgm:presLayoutVars>
      </dgm:prSet>
      <dgm:spPr/>
    </dgm:pt>
  </dgm:ptLst>
  <dgm:cxnLst>
    <dgm:cxn modelId="{8D6DDF01-03AD-48B7-9C74-010743658B2F}" type="presOf" srcId="{72DAA9E1-980B-492F-9E70-0E20336030C1}" destId="{783767BF-95F3-46E3-9621-CC603E6820F9}" srcOrd="0" destOrd="0" presId="urn:microsoft.com/office/officeart/2018/5/layout/IconLeafLabelList"/>
    <dgm:cxn modelId="{A3D1C90E-69A2-4B2D-8894-ECF644F4FB80}" type="presOf" srcId="{7BFA0FC3-8F22-42A5-9D6B-6CA1C688C44B}" destId="{4CCBB24B-C09F-4213-AC1A-46F660189BEC}" srcOrd="0" destOrd="0" presId="urn:microsoft.com/office/officeart/2018/5/layout/IconLeafLabelList"/>
    <dgm:cxn modelId="{B19C8618-4C79-4E0F-AD56-73A2071A2CC2}" srcId="{E60D0F08-43B5-44DB-B3AC-FB86E146A369}" destId="{A99477B1-9B5D-4147-B2F6-6D1CBDEA79EE}" srcOrd="3" destOrd="0" parTransId="{92725A1D-4005-4455-8FAC-6153FA56D73C}" sibTransId="{A57FD48D-C3F1-446D-9E70-BF9509FC1D77}"/>
    <dgm:cxn modelId="{3F21933B-2940-492D-A250-8ADC3BD3B69E}" type="presOf" srcId="{6ED66E7B-3AD9-41EA-84F9-7704320724C4}" destId="{468501FD-9165-4819-AA58-87C79C4DF5E9}" srcOrd="0" destOrd="0" presId="urn:microsoft.com/office/officeart/2018/5/layout/IconLeafLabelList"/>
    <dgm:cxn modelId="{87F8CD3F-88C3-4300-A155-6BBE8085D9CB}" type="presOf" srcId="{E60D0F08-43B5-44DB-B3AC-FB86E146A369}" destId="{7D528DA4-8B4F-4675-84EF-7E97033EB101}" srcOrd="0" destOrd="0" presId="urn:microsoft.com/office/officeart/2018/5/layout/IconLeafLabelList"/>
    <dgm:cxn modelId="{D13E62C4-81BD-45BA-A7AB-E8C2CD1ECA35}" srcId="{E60D0F08-43B5-44DB-B3AC-FB86E146A369}" destId="{6E5AA0B8-256C-4964-BFD9-70D55E721D14}" srcOrd="2" destOrd="0" parTransId="{D490080F-78BD-4809-A8AE-91F0C6EBF411}" sibTransId="{226477EA-E8B0-48D1-AD64-E7C988789722}"/>
    <dgm:cxn modelId="{876B96CA-C117-4D86-A772-798051F561B6}" type="presOf" srcId="{6E5AA0B8-256C-4964-BFD9-70D55E721D14}" destId="{B14D15B4-EDC1-494D-ACE8-0C8B2EEE866F}" srcOrd="0" destOrd="0" presId="urn:microsoft.com/office/officeart/2018/5/layout/IconLeafLabelList"/>
    <dgm:cxn modelId="{BD5DB2D1-7BC2-407D-8893-D0C1B8E19CE6}" type="presOf" srcId="{A99477B1-9B5D-4147-B2F6-6D1CBDEA79EE}" destId="{B6A0B9EB-F219-474A-A833-123B4D85517D}" srcOrd="0" destOrd="0" presId="urn:microsoft.com/office/officeart/2018/5/layout/IconLeafLabelList"/>
    <dgm:cxn modelId="{E55EF0DD-A30B-4E12-81F0-1E0EECAFDC4F}" srcId="{E60D0F08-43B5-44DB-B3AC-FB86E146A369}" destId="{72DAA9E1-980B-492F-9E70-0E20336030C1}" srcOrd="0" destOrd="0" parTransId="{5175AC8B-509E-4F58-9AB9-DD2BF5E7A862}" sibTransId="{E14B3459-7674-4F0F-94EE-A95A002EA66D}"/>
    <dgm:cxn modelId="{898535ED-79D7-45E3-A499-3166DC6E3606}" srcId="{E60D0F08-43B5-44DB-B3AC-FB86E146A369}" destId="{7BFA0FC3-8F22-42A5-9D6B-6CA1C688C44B}" srcOrd="4" destOrd="0" parTransId="{948AD385-92AD-4777-AA9F-774BD6ABAE2E}" sibTransId="{038A4487-E975-4E92-8B81-E03D71BB2360}"/>
    <dgm:cxn modelId="{7CBF0AEF-1FCB-4ECB-9862-7D17A9C839B6}" srcId="{E60D0F08-43B5-44DB-B3AC-FB86E146A369}" destId="{6ED66E7B-3AD9-41EA-84F9-7704320724C4}" srcOrd="1" destOrd="0" parTransId="{BEE774F7-434D-4788-B142-8186E1F373AB}" sibTransId="{90485B75-D326-4571-B4AA-A76CAA4C59C9}"/>
    <dgm:cxn modelId="{78FE4311-E800-48BF-AA2F-09EBAD1221F6}" type="presParOf" srcId="{7D528DA4-8B4F-4675-84EF-7E97033EB101}" destId="{6359CE5D-DBC2-4A9B-8DFF-204262593B80}" srcOrd="0" destOrd="0" presId="urn:microsoft.com/office/officeart/2018/5/layout/IconLeafLabelList"/>
    <dgm:cxn modelId="{3006E255-36DD-4B6F-AAF4-8406A9CB7D3C}" type="presParOf" srcId="{6359CE5D-DBC2-4A9B-8DFF-204262593B80}" destId="{988D0B9E-E8AC-4B57-A6EA-D531236B9DE8}" srcOrd="0" destOrd="0" presId="urn:microsoft.com/office/officeart/2018/5/layout/IconLeafLabelList"/>
    <dgm:cxn modelId="{222B9C0D-1AEC-414E-B968-4BE2A69C03D8}" type="presParOf" srcId="{6359CE5D-DBC2-4A9B-8DFF-204262593B80}" destId="{0A44742F-325F-4A24-9B1E-39D606067966}" srcOrd="1" destOrd="0" presId="urn:microsoft.com/office/officeart/2018/5/layout/IconLeafLabelList"/>
    <dgm:cxn modelId="{80F321A2-23AE-41EC-857C-1D426419279D}" type="presParOf" srcId="{6359CE5D-DBC2-4A9B-8DFF-204262593B80}" destId="{BA3DE9ED-73CF-4A11-8C62-9C3D0217F5BC}" srcOrd="2" destOrd="0" presId="urn:microsoft.com/office/officeart/2018/5/layout/IconLeafLabelList"/>
    <dgm:cxn modelId="{BDB2ED50-E59D-444E-A5B3-6D397D876CD4}" type="presParOf" srcId="{6359CE5D-DBC2-4A9B-8DFF-204262593B80}" destId="{783767BF-95F3-46E3-9621-CC603E6820F9}" srcOrd="3" destOrd="0" presId="urn:microsoft.com/office/officeart/2018/5/layout/IconLeafLabelList"/>
    <dgm:cxn modelId="{1F90F13B-2796-414A-AB9E-AF79668CD0D5}" type="presParOf" srcId="{7D528DA4-8B4F-4675-84EF-7E97033EB101}" destId="{6E169F0E-8B45-4A40-B522-BDB263FBDDB5}" srcOrd="1" destOrd="0" presId="urn:microsoft.com/office/officeart/2018/5/layout/IconLeafLabelList"/>
    <dgm:cxn modelId="{C01234C9-286F-49BA-97F0-57B034406B5F}" type="presParOf" srcId="{7D528DA4-8B4F-4675-84EF-7E97033EB101}" destId="{B89925EC-AFF8-4CBE-8AE8-FEF019C7897B}" srcOrd="2" destOrd="0" presId="urn:microsoft.com/office/officeart/2018/5/layout/IconLeafLabelList"/>
    <dgm:cxn modelId="{73957740-7FB2-41AB-BF72-C15EBACDECAB}" type="presParOf" srcId="{B89925EC-AFF8-4CBE-8AE8-FEF019C7897B}" destId="{5A4FDCDB-8A10-46CD-867F-7494BAC7F996}" srcOrd="0" destOrd="0" presId="urn:microsoft.com/office/officeart/2018/5/layout/IconLeafLabelList"/>
    <dgm:cxn modelId="{10E42EEB-6F9F-466C-8624-F2969BA6C9CC}" type="presParOf" srcId="{B89925EC-AFF8-4CBE-8AE8-FEF019C7897B}" destId="{2D99DD04-BCB2-47E9-AAD1-745274F681B2}" srcOrd="1" destOrd="0" presId="urn:microsoft.com/office/officeart/2018/5/layout/IconLeafLabelList"/>
    <dgm:cxn modelId="{6E7D192C-44B5-4239-AB56-D1DEDB4C19A0}" type="presParOf" srcId="{B89925EC-AFF8-4CBE-8AE8-FEF019C7897B}" destId="{2B482F1B-48B1-496E-B8C7-2735700FA15A}" srcOrd="2" destOrd="0" presId="urn:microsoft.com/office/officeart/2018/5/layout/IconLeafLabelList"/>
    <dgm:cxn modelId="{8FD9FA11-6ED6-4B7F-A4E9-843DB6057E17}" type="presParOf" srcId="{B89925EC-AFF8-4CBE-8AE8-FEF019C7897B}" destId="{468501FD-9165-4819-AA58-87C79C4DF5E9}" srcOrd="3" destOrd="0" presId="urn:microsoft.com/office/officeart/2018/5/layout/IconLeafLabelList"/>
    <dgm:cxn modelId="{AC09E351-DFE1-4414-9373-FE98AB7C225C}" type="presParOf" srcId="{7D528DA4-8B4F-4675-84EF-7E97033EB101}" destId="{CDC32B0D-CBD9-4482-8015-E8EEFC4E95F4}" srcOrd="3" destOrd="0" presId="urn:microsoft.com/office/officeart/2018/5/layout/IconLeafLabelList"/>
    <dgm:cxn modelId="{C08AB3DB-8AAB-4641-8DA9-E8A9FD0976D3}" type="presParOf" srcId="{7D528DA4-8B4F-4675-84EF-7E97033EB101}" destId="{D5C68EE7-223F-4658-A027-FFCB76650064}" srcOrd="4" destOrd="0" presId="urn:microsoft.com/office/officeart/2018/5/layout/IconLeafLabelList"/>
    <dgm:cxn modelId="{E13EBF9C-A41B-4F3D-9540-DA88208DE011}" type="presParOf" srcId="{D5C68EE7-223F-4658-A027-FFCB76650064}" destId="{D7CC76C6-29EA-44D7-9607-43408EBDAE07}" srcOrd="0" destOrd="0" presId="urn:microsoft.com/office/officeart/2018/5/layout/IconLeafLabelList"/>
    <dgm:cxn modelId="{019FD833-03FB-4805-8985-210775983EBA}" type="presParOf" srcId="{D5C68EE7-223F-4658-A027-FFCB76650064}" destId="{FB34D2FC-9165-4FCA-98B6-83A45E5A520D}" srcOrd="1" destOrd="0" presId="urn:microsoft.com/office/officeart/2018/5/layout/IconLeafLabelList"/>
    <dgm:cxn modelId="{14B7F2E1-FABB-47FF-B66B-B444CF467F74}" type="presParOf" srcId="{D5C68EE7-223F-4658-A027-FFCB76650064}" destId="{15BBFEFC-0128-4EBB-8902-BA4B71E7BB76}" srcOrd="2" destOrd="0" presId="urn:microsoft.com/office/officeart/2018/5/layout/IconLeafLabelList"/>
    <dgm:cxn modelId="{066FE507-A0A4-45FD-838F-585C7360655E}" type="presParOf" srcId="{D5C68EE7-223F-4658-A027-FFCB76650064}" destId="{B14D15B4-EDC1-494D-ACE8-0C8B2EEE866F}" srcOrd="3" destOrd="0" presId="urn:microsoft.com/office/officeart/2018/5/layout/IconLeafLabelList"/>
    <dgm:cxn modelId="{B73DA7FC-3E0B-44A9-84A5-5592A9780E73}" type="presParOf" srcId="{7D528DA4-8B4F-4675-84EF-7E97033EB101}" destId="{8FEFDA4C-7982-42A4-9559-68FEFD0291B1}" srcOrd="5" destOrd="0" presId="urn:microsoft.com/office/officeart/2018/5/layout/IconLeafLabelList"/>
    <dgm:cxn modelId="{32FDA586-FE42-4B20-9B75-0F78810CBF90}" type="presParOf" srcId="{7D528DA4-8B4F-4675-84EF-7E97033EB101}" destId="{61B10EC5-FF1E-46A2-9FDD-FEBD9A5D4432}" srcOrd="6" destOrd="0" presId="urn:microsoft.com/office/officeart/2018/5/layout/IconLeafLabelList"/>
    <dgm:cxn modelId="{D4B65355-027F-4FB1-A019-97237DDF2A30}" type="presParOf" srcId="{61B10EC5-FF1E-46A2-9FDD-FEBD9A5D4432}" destId="{6A00713D-034C-4F59-BAA9-BB17776372AD}" srcOrd="0" destOrd="0" presId="urn:microsoft.com/office/officeart/2018/5/layout/IconLeafLabelList"/>
    <dgm:cxn modelId="{C543B6D1-5486-475E-8EA3-BB3325CAB08C}" type="presParOf" srcId="{61B10EC5-FF1E-46A2-9FDD-FEBD9A5D4432}" destId="{C558F4FA-3507-4EEE-B095-787A028AAC1F}" srcOrd="1" destOrd="0" presId="urn:microsoft.com/office/officeart/2018/5/layout/IconLeafLabelList"/>
    <dgm:cxn modelId="{69705D52-CD68-483A-B920-A0BA591FAE66}" type="presParOf" srcId="{61B10EC5-FF1E-46A2-9FDD-FEBD9A5D4432}" destId="{E715DF3D-8D02-492C-8F31-389A498F79D4}" srcOrd="2" destOrd="0" presId="urn:microsoft.com/office/officeart/2018/5/layout/IconLeafLabelList"/>
    <dgm:cxn modelId="{B69AE11F-F2CF-418A-8A5A-C1616EF341BB}" type="presParOf" srcId="{61B10EC5-FF1E-46A2-9FDD-FEBD9A5D4432}" destId="{B6A0B9EB-F219-474A-A833-123B4D85517D}" srcOrd="3" destOrd="0" presId="urn:microsoft.com/office/officeart/2018/5/layout/IconLeafLabelList"/>
    <dgm:cxn modelId="{8E8DD4B6-36A5-4568-BCA8-C662BCCE7E4E}" type="presParOf" srcId="{7D528DA4-8B4F-4675-84EF-7E97033EB101}" destId="{743E0D48-38F0-4EA5-8A10-D19E26A455FC}" srcOrd="7" destOrd="0" presId="urn:microsoft.com/office/officeart/2018/5/layout/IconLeafLabelList"/>
    <dgm:cxn modelId="{E20725E1-CF58-4032-A5EE-787A4F27ED55}" type="presParOf" srcId="{7D528DA4-8B4F-4675-84EF-7E97033EB101}" destId="{1F41AEB9-C522-4B15-92B4-1EA9236B274D}" srcOrd="8" destOrd="0" presId="urn:microsoft.com/office/officeart/2018/5/layout/IconLeafLabelList"/>
    <dgm:cxn modelId="{C383E968-A04D-4544-BE45-004FE6B6782E}" type="presParOf" srcId="{1F41AEB9-C522-4B15-92B4-1EA9236B274D}" destId="{EFEA8C93-E52E-4E74-A42A-2050D9AA5584}" srcOrd="0" destOrd="0" presId="urn:microsoft.com/office/officeart/2018/5/layout/IconLeafLabelList"/>
    <dgm:cxn modelId="{34BC4854-1A8D-4704-9831-A54E5C3CD01A}" type="presParOf" srcId="{1F41AEB9-C522-4B15-92B4-1EA9236B274D}" destId="{EA5344EA-8C95-4B37-8B21-E8F257057C36}" srcOrd="1" destOrd="0" presId="urn:microsoft.com/office/officeart/2018/5/layout/IconLeafLabelList"/>
    <dgm:cxn modelId="{595F919F-EA75-43BE-81C1-4B9BDA61E1F2}" type="presParOf" srcId="{1F41AEB9-C522-4B15-92B4-1EA9236B274D}" destId="{F953DD99-1C04-4138-AEEA-9377B418AD9B}" srcOrd="2" destOrd="0" presId="urn:microsoft.com/office/officeart/2018/5/layout/IconLeafLabelList"/>
    <dgm:cxn modelId="{5592C3A7-D026-48F9-92FE-E577872FA1D1}" type="presParOf" srcId="{1F41AEB9-C522-4B15-92B4-1EA9236B274D}" destId="{4CCBB24B-C09F-4213-AC1A-46F660189BE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A189F7-2CA0-404B-9385-1F6F41C4F708}" type="doc">
      <dgm:prSet loTypeId="urn:microsoft.com/office/officeart/2018/2/layout/IconVerticalSolidList" loCatId="icon" qsTypeId="urn:microsoft.com/office/officeart/2005/8/quickstyle/simple1" qsCatId="simple" csTypeId="urn:microsoft.com/office/officeart/2018/5/colors/Iconchunking_neutralicontext_accent6_2" csCatId="accent6" phldr="1"/>
      <dgm:spPr/>
      <dgm:t>
        <a:bodyPr/>
        <a:lstStyle/>
        <a:p>
          <a:endParaRPr lang="en-US"/>
        </a:p>
      </dgm:t>
    </dgm:pt>
    <dgm:pt modelId="{877C4E28-AAA8-4D29-824E-CB3939DC7E1E}">
      <dgm:prSet/>
      <dgm:spPr/>
      <dgm:t>
        <a:bodyPr/>
        <a:lstStyle/>
        <a:p>
          <a:pPr>
            <a:lnSpc>
              <a:spcPct val="100000"/>
            </a:lnSpc>
          </a:pPr>
          <a:r>
            <a:rPr lang="en-US" b="0" i="0" dirty="0"/>
            <a:t>Excel in ERP simulation game against 4 competitors.</a:t>
          </a:r>
          <a:endParaRPr lang="en-US" dirty="0"/>
        </a:p>
      </dgm:t>
    </dgm:pt>
    <dgm:pt modelId="{42A21F26-346D-4C9D-8242-235C053EAFD3}" type="parTrans" cxnId="{795CD89F-89B1-495B-AD64-5AB7E0170581}">
      <dgm:prSet/>
      <dgm:spPr/>
      <dgm:t>
        <a:bodyPr/>
        <a:lstStyle/>
        <a:p>
          <a:endParaRPr lang="en-US"/>
        </a:p>
      </dgm:t>
    </dgm:pt>
    <dgm:pt modelId="{1BF7BA1A-ECAB-4EE3-808D-D233A15C0977}" type="sibTrans" cxnId="{795CD89F-89B1-495B-AD64-5AB7E0170581}">
      <dgm:prSet/>
      <dgm:spPr/>
      <dgm:t>
        <a:bodyPr/>
        <a:lstStyle/>
        <a:p>
          <a:endParaRPr lang="en-US"/>
        </a:p>
      </dgm:t>
    </dgm:pt>
    <dgm:pt modelId="{3D3B940F-4141-4776-9D52-2ADBED8A052E}">
      <dgm:prSet/>
      <dgm:spPr/>
      <dgm:t>
        <a:bodyPr/>
        <a:lstStyle/>
        <a:p>
          <a:pPr>
            <a:lnSpc>
              <a:spcPct val="100000"/>
            </a:lnSpc>
          </a:pPr>
          <a:r>
            <a:rPr lang="en-US" b="0" i="0"/>
            <a:t>Maximize profit and surpass competitors.</a:t>
          </a:r>
          <a:endParaRPr lang="en-US"/>
        </a:p>
      </dgm:t>
    </dgm:pt>
    <dgm:pt modelId="{33C73CDA-E136-48A7-8BDE-4520BD1CE0A3}" type="parTrans" cxnId="{AFFBBCD2-485C-45CB-A6E9-971EB7BEB8C2}">
      <dgm:prSet/>
      <dgm:spPr/>
      <dgm:t>
        <a:bodyPr/>
        <a:lstStyle/>
        <a:p>
          <a:endParaRPr lang="en-US"/>
        </a:p>
      </dgm:t>
    </dgm:pt>
    <dgm:pt modelId="{B2487BF8-598D-40CF-B2D2-9426652CDDBF}" type="sibTrans" cxnId="{AFFBBCD2-485C-45CB-A6E9-971EB7BEB8C2}">
      <dgm:prSet/>
      <dgm:spPr/>
      <dgm:t>
        <a:bodyPr/>
        <a:lstStyle/>
        <a:p>
          <a:endParaRPr lang="en-US"/>
        </a:p>
      </dgm:t>
    </dgm:pt>
    <dgm:pt modelId="{1CDCCE27-F0EA-49C1-AE80-686813CF4408}">
      <dgm:prSet/>
      <dgm:spPr/>
      <dgm:t>
        <a:bodyPr/>
        <a:lstStyle/>
        <a:p>
          <a:pPr>
            <a:lnSpc>
              <a:spcPct val="100000"/>
            </a:lnSpc>
          </a:pPr>
          <a:r>
            <a:rPr lang="en-US" b="0"/>
            <a:t>Strategically make the Independent Plan.</a:t>
          </a:r>
          <a:endParaRPr lang="en-US"/>
        </a:p>
      </dgm:t>
    </dgm:pt>
    <dgm:pt modelId="{0E781778-1BB2-4A1C-A438-B89F5322753B}" type="parTrans" cxnId="{8E7E6210-1A6E-43A3-970B-7026818E7AD2}">
      <dgm:prSet/>
      <dgm:spPr/>
      <dgm:t>
        <a:bodyPr/>
        <a:lstStyle/>
        <a:p>
          <a:endParaRPr lang="en-US"/>
        </a:p>
      </dgm:t>
    </dgm:pt>
    <dgm:pt modelId="{1D7F2113-1502-421F-A713-EACFA21F1BB9}" type="sibTrans" cxnId="{8E7E6210-1A6E-43A3-970B-7026818E7AD2}">
      <dgm:prSet/>
      <dgm:spPr/>
      <dgm:t>
        <a:bodyPr/>
        <a:lstStyle/>
        <a:p>
          <a:endParaRPr lang="en-US"/>
        </a:p>
      </dgm:t>
    </dgm:pt>
    <dgm:pt modelId="{103E3EE0-5740-4AAB-B6DA-830FCFDCB716}">
      <dgm:prSet/>
      <dgm:spPr/>
      <dgm:t>
        <a:bodyPr/>
        <a:lstStyle/>
        <a:p>
          <a:pPr>
            <a:lnSpc>
              <a:spcPct val="100000"/>
            </a:lnSpc>
          </a:pPr>
          <a:r>
            <a:rPr lang="en-US" b="0" i="0"/>
            <a:t>Adept use of Pull/Push technique for efficient logistics.</a:t>
          </a:r>
          <a:endParaRPr lang="en-US"/>
        </a:p>
      </dgm:t>
    </dgm:pt>
    <dgm:pt modelId="{A5AB3FF7-E39D-406C-A24E-A09608A85827}" type="parTrans" cxnId="{CC375AFA-AD85-4502-9004-AF45929AC279}">
      <dgm:prSet/>
      <dgm:spPr/>
      <dgm:t>
        <a:bodyPr/>
        <a:lstStyle/>
        <a:p>
          <a:endParaRPr lang="en-US"/>
        </a:p>
      </dgm:t>
    </dgm:pt>
    <dgm:pt modelId="{F7C813A6-04A8-4A13-B110-E1B69A4BA986}" type="sibTrans" cxnId="{CC375AFA-AD85-4502-9004-AF45929AC279}">
      <dgm:prSet/>
      <dgm:spPr/>
      <dgm:t>
        <a:bodyPr/>
        <a:lstStyle/>
        <a:p>
          <a:endParaRPr lang="en-US"/>
        </a:p>
      </dgm:t>
    </dgm:pt>
    <dgm:pt modelId="{AD559CA0-239C-4EA2-BC98-B7841F9AF38F}">
      <dgm:prSet/>
      <dgm:spPr/>
      <dgm:t>
        <a:bodyPr/>
        <a:lstStyle/>
        <a:p>
          <a:pPr>
            <a:lnSpc>
              <a:spcPct val="100000"/>
            </a:lnSpc>
          </a:pPr>
          <a:r>
            <a:rPr lang="en-US" b="0" i="0"/>
            <a:t>Effective price adjustments based on  sales reports.</a:t>
          </a:r>
          <a:endParaRPr lang="en-US"/>
        </a:p>
      </dgm:t>
    </dgm:pt>
    <dgm:pt modelId="{5FE902DA-3798-4E38-9E36-14CF308C8C76}" type="parTrans" cxnId="{3A1706AD-22AF-4E1D-B156-701E19C69F88}">
      <dgm:prSet/>
      <dgm:spPr/>
      <dgm:t>
        <a:bodyPr/>
        <a:lstStyle/>
        <a:p>
          <a:endParaRPr lang="en-US"/>
        </a:p>
      </dgm:t>
    </dgm:pt>
    <dgm:pt modelId="{FCC1C6E5-15BC-4CEF-B05D-9DFD460C7AB4}" type="sibTrans" cxnId="{3A1706AD-22AF-4E1D-B156-701E19C69F88}">
      <dgm:prSet/>
      <dgm:spPr/>
      <dgm:t>
        <a:bodyPr/>
        <a:lstStyle/>
        <a:p>
          <a:endParaRPr lang="en-US"/>
        </a:p>
      </dgm:t>
    </dgm:pt>
    <dgm:pt modelId="{210B6544-9C8B-4330-978E-9B42C8AD70DE}">
      <dgm:prSet/>
      <dgm:spPr/>
      <dgm:t>
        <a:bodyPr/>
        <a:lstStyle/>
        <a:p>
          <a:pPr>
            <a:lnSpc>
              <a:spcPct val="100000"/>
            </a:lnSpc>
          </a:pPr>
          <a:r>
            <a:rPr lang="en-US" b="0" i="0"/>
            <a:t>Optimal product distribution across regions.</a:t>
          </a:r>
          <a:endParaRPr lang="en-US"/>
        </a:p>
      </dgm:t>
    </dgm:pt>
    <dgm:pt modelId="{4A32F914-E6A8-4130-BF27-A4CD919F5F5B}" type="parTrans" cxnId="{E2F45DC3-1729-4553-833B-069B2C35570A}">
      <dgm:prSet/>
      <dgm:spPr/>
      <dgm:t>
        <a:bodyPr/>
        <a:lstStyle/>
        <a:p>
          <a:endParaRPr lang="en-US"/>
        </a:p>
      </dgm:t>
    </dgm:pt>
    <dgm:pt modelId="{53745E61-247B-4E95-9B52-D478D5F73950}" type="sibTrans" cxnId="{E2F45DC3-1729-4553-833B-069B2C35570A}">
      <dgm:prSet/>
      <dgm:spPr/>
      <dgm:t>
        <a:bodyPr/>
        <a:lstStyle/>
        <a:p>
          <a:endParaRPr lang="en-US"/>
        </a:p>
      </dgm:t>
    </dgm:pt>
    <dgm:pt modelId="{A921C450-B6DD-4B96-94CA-7A54B18CC290}" type="pres">
      <dgm:prSet presAssocID="{57A189F7-2CA0-404B-9385-1F6F41C4F708}" presName="root" presStyleCnt="0">
        <dgm:presLayoutVars>
          <dgm:dir/>
          <dgm:resizeHandles val="exact"/>
        </dgm:presLayoutVars>
      </dgm:prSet>
      <dgm:spPr/>
    </dgm:pt>
    <dgm:pt modelId="{AE55C018-8087-4BA1-BEC2-C40B69DE8774}" type="pres">
      <dgm:prSet presAssocID="{877C4E28-AAA8-4D29-824E-CB3939DC7E1E}" presName="compNode" presStyleCnt="0"/>
      <dgm:spPr/>
    </dgm:pt>
    <dgm:pt modelId="{109B144E-EA02-4D96-95EB-09B39F41729E}" type="pres">
      <dgm:prSet presAssocID="{877C4E28-AAA8-4D29-824E-CB3939DC7E1E}" presName="bgRect" presStyleLbl="bgShp" presStyleIdx="0" presStyleCnt="6" custLinFactNeighborY="8269"/>
      <dgm:spPr/>
    </dgm:pt>
    <dgm:pt modelId="{A7AEA8E7-F2B2-449C-B82F-D57457930FD1}" type="pres">
      <dgm:prSet presAssocID="{877C4E28-AAA8-4D29-824E-CB3939DC7E1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4C76166-DE20-43C9-9B55-C8B8DE2D8D49}" type="pres">
      <dgm:prSet presAssocID="{877C4E28-AAA8-4D29-824E-CB3939DC7E1E}" presName="spaceRect" presStyleCnt="0"/>
      <dgm:spPr/>
    </dgm:pt>
    <dgm:pt modelId="{024E865A-3AFC-418C-8967-E660FDBA7DCE}" type="pres">
      <dgm:prSet presAssocID="{877C4E28-AAA8-4D29-824E-CB3939DC7E1E}" presName="parTx" presStyleLbl="revTx" presStyleIdx="0" presStyleCnt="6">
        <dgm:presLayoutVars>
          <dgm:chMax val="0"/>
          <dgm:chPref val="0"/>
        </dgm:presLayoutVars>
      </dgm:prSet>
      <dgm:spPr/>
    </dgm:pt>
    <dgm:pt modelId="{5B8C8ACF-BD8D-448A-8F99-FD6981985306}" type="pres">
      <dgm:prSet presAssocID="{1BF7BA1A-ECAB-4EE3-808D-D233A15C0977}" presName="sibTrans" presStyleCnt="0"/>
      <dgm:spPr/>
    </dgm:pt>
    <dgm:pt modelId="{41637C9B-A9B1-4B7A-993D-6841AA2C2D79}" type="pres">
      <dgm:prSet presAssocID="{3D3B940F-4141-4776-9D52-2ADBED8A052E}" presName="compNode" presStyleCnt="0"/>
      <dgm:spPr/>
    </dgm:pt>
    <dgm:pt modelId="{B046C267-5434-4EE5-9AAA-456977F580D1}" type="pres">
      <dgm:prSet presAssocID="{3D3B940F-4141-4776-9D52-2ADBED8A052E}" presName="bgRect" presStyleLbl="bgShp" presStyleIdx="1" presStyleCnt="6" custLinFactNeighborY="1886"/>
      <dgm:spPr/>
    </dgm:pt>
    <dgm:pt modelId="{A9336E4D-4654-4B1C-943B-69649CDA2A74}" type="pres">
      <dgm:prSet presAssocID="{3D3B940F-4141-4776-9D52-2ADBED8A052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3FCFEFC1-00F9-49C4-B0CB-41E9ECBD4996}" type="pres">
      <dgm:prSet presAssocID="{3D3B940F-4141-4776-9D52-2ADBED8A052E}" presName="spaceRect" presStyleCnt="0"/>
      <dgm:spPr/>
    </dgm:pt>
    <dgm:pt modelId="{FF303D1C-A632-469E-A850-5EA53C50350C}" type="pres">
      <dgm:prSet presAssocID="{3D3B940F-4141-4776-9D52-2ADBED8A052E}" presName="parTx" presStyleLbl="revTx" presStyleIdx="1" presStyleCnt="6">
        <dgm:presLayoutVars>
          <dgm:chMax val="0"/>
          <dgm:chPref val="0"/>
        </dgm:presLayoutVars>
      </dgm:prSet>
      <dgm:spPr/>
    </dgm:pt>
    <dgm:pt modelId="{3BD65742-96AA-46C4-AC78-5CE62E16B6EB}" type="pres">
      <dgm:prSet presAssocID="{B2487BF8-598D-40CF-B2D2-9426652CDDBF}" presName="sibTrans" presStyleCnt="0"/>
      <dgm:spPr/>
    </dgm:pt>
    <dgm:pt modelId="{DF0242C5-AA4A-4242-8864-943D370EAC10}" type="pres">
      <dgm:prSet presAssocID="{1CDCCE27-F0EA-49C1-AE80-686813CF4408}" presName="compNode" presStyleCnt="0"/>
      <dgm:spPr/>
    </dgm:pt>
    <dgm:pt modelId="{B8669A97-140D-45DD-85CD-80047C610516}" type="pres">
      <dgm:prSet presAssocID="{1CDCCE27-F0EA-49C1-AE80-686813CF4408}" presName="bgRect" presStyleLbl="bgShp" presStyleIdx="2" presStyleCnt="6"/>
      <dgm:spPr/>
    </dgm:pt>
    <dgm:pt modelId="{1AD0703B-610F-4D97-9D86-EB46EDA7D91B}" type="pres">
      <dgm:prSet presAssocID="{1CDCCE27-F0EA-49C1-AE80-686813CF44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FE857D84-36F5-418B-AD11-69DB05C25487}" type="pres">
      <dgm:prSet presAssocID="{1CDCCE27-F0EA-49C1-AE80-686813CF4408}" presName="spaceRect" presStyleCnt="0"/>
      <dgm:spPr/>
    </dgm:pt>
    <dgm:pt modelId="{40429FEE-5741-4800-B87C-CC09C8C0A60D}" type="pres">
      <dgm:prSet presAssocID="{1CDCCE27-F0EA-49C1-AE80-686813CF4408}" presName="parTx" presStyleLbl="revTx" presStyleIdx="2" presStyleCnt="6">
        <dgm:presLayoutVars>
          <dgm:chMax val="0"/>
          <dgm:chPref val="0"/>
        </dgm:presLayoutVars>
      </dgm:prSet>
      <dgm:spPr/>
    </dgm:pt>
    <dgm:pt modelId="{3C54EF20-A509-45AF-8CBB-48A7B1125A2E}" type="pres">
      <dgm:prSet presAssocID="{1D7F2113-1502-421F-A713-EACFA21F1BB9}" presName="sibTrans" presStyleCnt="0"/>
      <dgm:spPr/>
    </dgm:pt>
    <dgm:pt modelId="{D48ADEC9-459C-4A39-85E8-4C26A733F94E}" type="pres">
      <dgm:prSet presAssocID="{103E3EE0-5740-4AAB-B6DA-830FCFDCB716}" presName="compNode" presStyleCnt="0"/>
      <dgm:spPr/>
    </dgm:pt>
    <dgm:pt modelId="{D2E983E7-2B08-488B-B989-CC044F029918}" type="pres">
      <dgm:prSet presAssocID="{103E3EE0-5740-4AAB-B6DA-830FCFDCB716}" presName="bgRect" presStyleLbl="bgShp" presStyleIdx="3" presStyleCnt="6"/>
      <dgm:spPr/>
    </dgm:pt>
    <dgm:pt modelId="{2312A042-47E0-4314-A289-1FEF246D157B}" type="pres">
      <dgm:prSet presAssocID="{103E3EE0-5740-4AAB-B6DA-830FCFDCB716}" presName="iconRect" presStyleLbl="node1" presStyleIdx="3" presStyleCnt="6" custLinFactNeighborX="-18752" custLinFactNeighborY="-819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ymnast - Rings"/>
        </a:ext>
      </dgm:extLst>
    </dgm:pt>
    <dgm:pt modelId="{0D210A0D-A145-47A8-8F6A-66441209272B}" type="pres">
      <dgm:prSet presAssocID="{103E3EE0-5740-4AAB-B6DA-830FCFDCB716}" presName="spaceRect" presStyleCnt="0"/>
      <dgm:spPr/>
    </dgm:pt>
    <dgm:pt modelId="{804B38E1-18BF-4DCF-9005-E001C29635DA}" type="pres">
      <dgm:prSet presAssocID="{103E3EE0-5740-4AAB-B6DA-830FCFDCB716}" presName="parTx" presStyleLbl="revTx" presStyleIdx="3" presStyleCnt="6">
        <dgm:presLayoutVars>
          <dgm:chMax val="0"/>
          <dgm:chPref val="0"/>
        </dgm:presLayoutVars>
      </dgm:prSet>
      <dgm:spPr/>
    </dgm:pt>
    <dgm:pt modelId="{6E67F41A-D509-4D0E-9FFB-4B5818B2C8AC}" type="pres">
      <dgm:prSet presAssocID="{F7C813A6-04A8-4A13-B110-E1B69A4BA986}" presName="sibTrans" presStyleCnt="0"/>
      <dgm:spPr/>
    </dgm:pt>
    <dgm:pt modelId="{231E02E0-696C-4807-BE60-C723C46749F3}" type="pres">
      <dgm:prSet presAssocID="{AD559CA0-239C-4EA2-BC98-B7841F9AF38F}" presName="compNode" presStyleCnt="0"/>
      <dgm:spPr/>
    </dgm:pt>
    <dgm:pt modelId="{38DF85CD-1105-4A22-99BA-5F186374B509}" type="pres">
      <dgm:prSet presAssocID="{AD559CA0-239C-4EA2-BC98-B7841F9AF38F}" presName="bgRect" presStyleLbl="bgShp" presStyleIdx="4" presStyleCnt="6"/>
      <dgm:spPr/>
    </dgm:pt>
    <dgm:pt modelId="{1309C46A-5AE5-4C5B-81C5-783467B06DCE}" type="pres">
      <dgm:prSet presAssocID="{AD559CA0-239C-4EA2-BC98-B7841F9AF38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g"/>
        </a:ext>
      </dgm:extLst>
    </dgm:pt>
    <dgm:pt modelId="{73E5CC97-1292-4598-918E-7644AD1C78D0}" type="pres">
      <dgm:prSet presAssocID="{AD559CA0-239C-4EA2-BC98-B7841F9AF38F}" presName="spaceRect" presStyleCnt="0"/>
      <dgm:spPr/>
    </dgm:pt>
    <dgm:pt modelId="{CB8C0922-D271-4193-9B1C-A36712F71C52}" type="pres">
      <dgm:prSet presAssocID="{AD559CA0-239C-4EA2-BC98-B7841F9AF38F}" presName="parTx" presStyleLbl="revTx" presStyleIdx="4" presStyleCnt="6">
        <dgm:presLayoutVars>
          <dgm:chMax val="0"/>
          <dgm:chPref val="0"/>
        </dgm:presLayoutVars>
      </dgm:prSet>
      <dgm:spPr/>
    </dgm:pt>
    <dgm:pt modelId="{A2329F55-6DA0-4DA0-BEC8-957569A53FD8}" type="pres">
      <dgm:prSet presAssocID="{FCC1C6E5-15BC-4CEF-B05D-9DFD460C7AB4}" presName="sibTrans" presStyleCnt="0"/>
      <dgm:spPr/>
    </dgm:pt>
    <dgm:pt modelId="{A8016A1F-6563-4515-8BE7-C6460AEC485D}" type="pres">
      <dgm:prSet presAssocID="{210B6544-9C8B-4330-978E-9B42C8AD70DE}" presName="compNode" presStyleCnt="0"/>
      <dgm:spPr/>
    </dgm:pt>
    <dgm:pt modelId="{14F3B2B2-1E5A-4A82-8167-87388189F2E6}" type="pres">
      <dgm:prSet presAssocID="{210B6544-9C8B-4330-978E-9B42C8AD70DE}" presName="bgRect" presStyleLbl="bgShp" presStyleIdx="5" presStyleCnt="6"/>
      <dgm:spPr/>
    </dgm:pt>
    <dgm:pt modelId="{6CAFDECB-E932-4DE6-8687-D150E06EC5EE}" type="pres">
      <dgm:prSet presAssocID="{210B6544-9C8B-4330-978E-9B42C8AD70D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ruck"/>
        </a:ext>
      </dgm:extLst>
    </dgm:pt>
    <dgm:pt modelId="{35C9C177-6802-4B7B-9F75-FE1E28FE8D61}" type="pres">
      <dgm:prSet presAssocID="{210B6544-9C8B-4330-978E-9B42C8AD70DE}" presName="spaceRect" presStyleCnt="0"/>
      <dgm:spPr/>
    </dgm:pt>
    <dgm:pt modelId="{9EFD9D8A-CB7A-45A5-8B8D-74AADD68F533}" type="pres">
      <dgm:prSet presAssocID="{210B6544-9C8B-4330-978E-9B42C8AD70DE}" presName="parTx" presStyleLbl="revTx" presStyleIdx="5" presStyleCnt="6">
        <dgm:presLayoutVars>
          <dgm:chMax val="0"/>
          <dgm:chPref val="0"/>
        </dgm:presLayoutVars>
      </dgm:prSet>
      <dgm:spPr/>
    </dgm:pt>
  </dgm:ptLst>
  <dgm:cxnLst>
    <dgm:cxn modelId="{BC66240A-F249-49C2-AFEB-42CD20B2A965}" type="presOf" srcId="{57A189F7-2CA0-404B-9385-1F6F41C4F708}" destId="{A921C450-B6DD-4B96-94CA-7A54B18CC290}" srcOrd="0" destOrd="0" presId="urn:microsoft.com/office/officeart/2018/2/layout/IconVerticalSolidList"/>
    <dgm:cxn modelId="{8E7E6210-1A6E-43A3-970B-7026818E7AD2}" srcId="{57A189F7-2CA0-404B-9385-1F6F41C4F708}" destId="{1CDCCE27-F0EA-49C1-AE80-686813CF4408}" srcOrd="2" destOrd="0" parTransId="{0E781778-1BB2-4A1C-A438-B89F5322753B}" sibTransId="{1D7F2113-1502-421F-A713-EACFA21F1BB9}"/>
    <dgm:cxn modelId="{DF663D18-8CBD-431A-A9E7-A6A2B11D8A54}" type="presOf" srcId="{877C4E28-AAA8-4D29-824E-CB3939DC7E1E}" destId="{024E865A-3AFC-418C-8967-E660FDBA7DCE}" srcOrd="0" destOrd="0" presId="urn:microsoft.com/office/officeart/2018/2/layout/IconVerticalSolidList"/>
    <dgm:cxn modelId="{E2C9A134-7B6A-484B-B8ED-7FF37002A1CA}" type="presOf" srcId="{3D3B940F-4141-4776-9D52-2ADBED8A052E}" destId="{FF303D1C-A632-469E-A850-5EA53C50350C}" srcOrd="0" destOrd="0" presId="urn:microsoft.com/office/officeart/2018/2/layout/IconVerticalSolidList"/>
    <dgm:cxn modelId="{043D8537-571F-4E64-998E-C4DC44003B86}" type="presOf" srcId="{103E3EE0-5740-4AAB-B6DA-830FCFDCB716}" destId="{804B38E1-18BF-4DCF-9005-E001C29635DA}" srcOrd="0" destOrd="0" presId="urn:microsoft.com/office/officeart/2018/2/layout/IconVerticalSolidList"/>
    <dgm:cxn modelId="{B4A1853F-34F8-4118-90A2-684D500FCBCB}" type="presOf" srcId="{210B6544-9C8B-4330-978E-9B42C8AD70DE}" destId="{9EFD9D8A-CB7A-45A5-8B8D-74AADD68F533}" srcOrd="0" destOrd="0" presId="urn:microsoft.com/office/officeart/2018/2/layout/IconVerticalSolidList"/>
    <dgm:cxn modelId="{795CD89F-89B1-495B-AD64-5AB7E0170581}" srcId="{57A189F7-2CA0-404B-9385-1F6F41C4F708}" destId="{877C4E28-AAA8-4D29-824E-CB3939DC7E1E}" srcOrd="0" destOrd="0" parTransId="{42A21F26-346D-4C9D-8242-235C053EAFD3}" sibTransId="{1BF7BA1A-ECAB-4EE3-808D-D233A15C0977}"/>
    <dgm:cxn modelId="{3A1706AD-22AF-4E1D-B156-701E19C69F88}" srcId="{57A189F7-2CA0-404B-9385-1F6F41C4F708}" destId="{AD559CA0-239C-4EA2-BC98-B7841F9AF38F}" srcOrd="4" destOrd="0" parTransId="{5FE902DA-3798-4E38-9E36-14CF308C8C76}" sibTransId="{FCC1C6E5-15BC-4CEF-B05D-9DFD460C7AB4}"/>
    <dgm:cxn modelId="{68DBBBBB-C5AF-4940-B876-E19388C82E2C}" type="presOf" srcId="{AD559CA0-239C-4EA2-BC98-B7841F9AF38F}" destId="{CB8C0922-D271-4193-9B1C-A36712F71C52}" srcOrd="0" destOrd="0" presId="urn:microsoft.com/office/officeart/2018/2/layout/IconVerticalSolidList"/>
    <dgm:cxn modelId="{E2F45DC3-1729-4553-833B-069B2C35570A}" srcId="{57A189F7-2CA0-404B-9385-1F6F41C4F708}" destId="{210B6544-9C8B-4330-978E-9B42C8AD70DE}" srcOrd="5" destOrd="0" parTransId="{4A32F914-E6A8-4130-BF27-A4CD919F5F5B}" sibTransId="{53745E61-247B-4E95-9B52-D478D5F73950}"/>
    <dgm:cxn modelId="{AFFBBCD2-485C-45CB-A6E9-971EB7BEB8C2}" srcId="{57A189F7-2CA0-404B-9385-1F6F41C4F708}" destId="{3D3B940F-4141-4776-9D52-2ADBED8A052E}" srcOrd="1" destOrd="0" parTransId="{33C73CDA-E136-48A7-8BDE-4520BD1CE0A3}" sibTransId="{B2487BF8-598D-40CF-B2D2-9426652CDDBF}"/>
    <dgm:cxn modelId="{770790F3-8F88-48BC-85D7-3D31F4A91215}" type="presOf" srcId="{1CDCCE27-F0EA-49C1-AE80-686813CF4408}" destId="{40429FEE-5741-4800-B87C-CC09C8C0A60D}" srcOrd="0" destOrd="0" presId="urn:microsoft.com/office/officeart/2018/2/layout/IconVerticalSolidList"/>
    <dgm:cxn modelId="{CC375AFA-AD85-4502-9004-AF45929AC279}" srcId="{57A189F7-2CA0-404B-9385-1F6F41C4F708}" destId="{103E3EE0-5740-4AAB-B6DA-830FCFDCB716}" srcOrd="3" destOrd="0" parTransId="{A5AB3FF7-E39D-406C-A24E-A09608A85827}" sibTransId="{F7C813A6-04A8-4A13-B110-E1B69A4BA986}"/>
    <dgm:cxn modelId="{D8F3E1CD-B074-422B-A5C2-7FBAECC31F10}" type="presParOf" srcId="{A921C450-B6DD-4B96-94CA-7A54B18CC290}" destId="{AE55C018-8087-4BA1-BEC2-C40B69DE8774}" srcOrd="0" destOrd="0" presId="urn:microsoft.com/office/officeart/2018/2/layout/IconVerticalSolidList"/>
    <dgm:cxn modelId="{B9BACC2F-F40F-4226-AC00-1F631E43F93C}" type="presParOf" srcId="{AE55C018-8087-4BA1-BEC2-C40B69DE8774}" destId="{109B144E-EA02-4D96-95EB-09B39F41729E}" srcOrd="0" destOrd="0" presId="urn:microsoft.com/office/officeart/2018/2/layout/IconVerticalSolidList"/>
    <dgm:cxn modelId="{DC12F2DC-8C37-42BE-911E-31DD7E10CAF1}" type="presParOf" srcId="{AE55C018-8087-4BA1-BEC2-C40B69DE8774}" destId="{A7AEA8E7-F2B2-449C-B82F-D57457930FD1}" srcOrd="1" destOrd="0" presId="urn:microsoft.com/office/officeart/2018/2/layout/IconVerticalSolidList"/>
    <dgm:cxn modelId="{8AE2129C-70B8-4F30-ACF3-F47E853F7324}" type="presParOf" srcId="{AE55C018-8087-4BA1-BEC2-C40B69DE8774}" destId="{14C76166-DE20-43C9-9B55-C8B8DE2D8D49}" srcOrd="2" destOrd="0" presId="urn:microsoft.com/office/officeart/2018/2/layout/IconVerticalSolidList"/>
    <dgm:cxn modelId="{3412F05C-13B0-4B5D-A181-464B3167B821}" type="presParOf" srcId="{AE55C018-8087-4BA1-BEC2-C40B69DE8774}" destId="{024E865A-3AFC-418C-8967-E660FDBA7DCE}" srcOrd="3" destOrd="0" presId="urn:microsoft.com/office/officeart/2018/2/layout/IconVerticalSolidList"/>
    <dgm:cxn modelId="{EE03E261-3B7F-4579-9108-A2EF0B5D32F7}" type="presParOf" srcId="{A921C450-B6DD-4B96-94CA-7A54B18CC290}" destId="{5B8C8ACF-BD8D-448A-8F99-FD6981985306}" srcOrd="1" destOrd="0" presId="urn:microsoft.com/office/officeart/2018/2/layout/IconVerticalSolidList"/>
    <dgm:cxn modelId="{9F1C0781-8E45-4C8D-A93C-7B8B53C706BC}" type="presParOf" srcId="{A921C450-B6DD-4B96-94CA-7A54B18CC290}" destId="{41637C9B-A9B1-4B7A-993D-6841AA2C2D79}" srcOrd="2" destOrd="0" presId="urn:microsoft.com/office/officeart/2018/2/layout/IconVerticalSolidList"/>
    <dgm:cxn modelId="{3751C1FC-33D3-4E98-ADD3-6AF49D031D56}" type="presParOf" srcId="{41637C9B-A9B1-4B7A-993D-6841AA2C2D79}" destId="{B046C267-5434-4EE5-9AAA-456977F580D1}" srcOrd="0" destOrd="0" presId="urn:microsoft.com/office/officeart/2018/2/layout/IconVerticalSolidList"/>
    <dgm:cxn modelId="{A8F3B66A-D2B2-4290-BA4F-9EBD6715F6E8}" type="presParOf" srcId="{41637C9B-A9B1-4B7A-993D-6841AA2C2D79}" destId="{A9336E4D-4654-4B1C-943B-69649CDA2A74}" srcOrd="1" destOrd="0" presId="urn:microsoft.com/office/officeart/2018/2/layout/IconVerticalSolidList"/>
    <dgm:cxn modelId="{AEEB2E9C-88C1-4DA7-B2F3-09C5BA6F7925}" type="presParOf" srcId="{41637C9B-A9B1-4B7A-993D-6841AA2C2D79}" destId="{3FCFEFC1-00F9-49C4-B0CB-41E9ECBD4996}" srcOrd="2" destOrd="0" presId="urn:microsoft.com/office/officeart/2018/2/layout/IconVerticalSolidList"/>
    <dgm:cxn modelId="{DC86ED92-E9EC-4BDF-8830-A3E80B6F7913}" type="presParOf" srcId="{41637C9B-A9B1-4B7A-993D-6841AA2C2D79}" destId="{FF303D1C-A632-469E-A850-5EA53C50350C}" srcOrd="3" destOrd="0" presId="urn:microsoft.com/office/officeart/2018/2/layout/IconVerticalSolidList"/>
    <dgm:cxn modelId="{6DEF3B5D-766E-4921-9B2F-E52DEB8FFFDF}" type="presParOf" srcId="{A921C450-B6DD-4B96-94CA-7A54B18CC290}" destId="{3BD65742-96AA-46C4-AC78-5CE62E16B6EB}" srcOrd="3" destOrd="0" presId="urn:microsoft.com/office/officeart/2018/2/layout/IconVerticalSolidList"/>
    <dgm:cxn modelId="{6F10CB65-CE68-4653-B01C-7D5A53CC0337}" type="presParOf" srcId="{A921C450-B6DD-4B96-94CA-7A54B18CC290}" destId="{DF0242C5-AA4A-4242-8864-943D370EAC10}" srcOrd="4" destOrd="0" presId="urn:microsoft.com/office/officeart/2018/2/layout/IconVerticalSolidList"/>
    <dgm:cxn modelId="{984F2A50-0967-4FED-AA57-B71D3125BE64}" type="presParOf" srcId="{DF0242C5-AA4A-4242-8864-943D370EAC10}" destId="{B8669A97-140D-45DD-85CD-80047C610516}" srcOrd="0" destOrd="0" presId="urn:microsoft.com/office/officeart/2018/2/layout/IconVerticalSolidList"/>
    <dgm:cxn modelId="{58913EAB-CD87-49A8-B14D-88777F001C96}" type="presParOf" srcId="{DF0242C5-AA4A-4242-8864-943D370EAC10}" destId="{1AD0703B-610F-4D97-9D86-EB46EDA7D91B}" srcOrd="1" destOrd="0" presId="urn:microsoft.com/office/officeart/2018/2/layout/IconVerticalSolidList"/>
    <dgm:cxn modelId="{AF103C04-C965-4645-9AF4-C5D2B81459B3}" type="presParOf" srcId="{DF0242C5-AA4A-4242-8864-943D370EAC10}" destId="{FE857D84-36F5-418B-AD11-69DB05C25487}" srcOrd="2" destOrd="0" presId="urn:microsoft.com/office/officeart/2018/2/layout/IconVerticalSolidList"/>
    <dgm:cxn modelId="{D8D7041C-6C1D-40F0-B43C-77E8A9278FCA}" type="presParOf" srcId="{DF0242C5-AA4A-4242-8864-943D370EAC10}" destId="{40429FEE-5741-4800-B87C-CC09C8C0A60D}" srcOrd="3" destOrd="0" presId="urn:microsoft.com/office/officeart/2018/2/layout/IconVerticalSolidList"/>
    <dgm:cxn modelId="{6C875F63-8B3A-4BED-8CD7-167B3AE7A84E}" type="presParOf" srcId="{A921C450-B6DD-4B96-94CA-7A54B18CC290}" destId="{3C54EF20-A509-45AF-8CBB-48A7B1125A2E}" srcOrd="5" destOrd="0" presId="urn:microsoft.com/office/officeart/2018/2/layout/IconVerticalSolidList"/>
    <dgm:cxn modelId="{76B4D33F-79E4-40BD-98B3-2A2FBFC07556}" type="presParOf" srcId="{A921C450-B6DD-4B96-94CA-7A54B18CC290}" destId="{D48ADEC9-459C-4A39-85E8-4C26A733F94E}" srcOrd="6" destOrd="0" presId="urn:microsoft.com/office/officeart/2018/2/layout/IconVerticalSolidList"/>
    <dgm:cxn modelId="{9E6A5CB3-DE04-492D-BC2A-5F32C4592510}" type="presParOf" srcId="{D48ADEC9-459C-4A39-85E8-4C26A733F94E}" destId="{D2E983E7-2B08-488B-B989-CC044F029918}" srcOrd="0" destOrd="0" presId="urn:microsoft.com/office/officeart/2018/2/layout/IconVerticalSolidList"/>
    <dgm:cxn modelId="{D6B2A1AD-BDC6-4C80-BF65-7C351C9C4F86}" type="presParOf" srcId="{D48ADEC9-459C-4A39-85E8-4C26A733F94E}" destId="{2312A042-47E0-4314-A289-1FEF246D157B}" srcOrd="1" destOrd="0" presId="urn:microsoft.com/office/officeart/2018/2/layout/IconVerticalSolidList"/>
    <dgm:cxn modelId="{FF7C695F-6C26-4DA8-B29B-128E5C00A13C}" type="presParOf" srcId="{D48ADEC9-459C-4A39-85E8-4C26A733F94E}" destId="{0D210A0D-A145-47A8-8F6A-66441209272B}" srcOrd="2" destOrd="0" presId="urn:microsoft.com/office/officeart/2018/2/layout/IconVerticalSolidList"/>
    <dgm:cxn modelId="{1F5EBAD5-4F01-4EC0-9E0E-A4F24C3B696F}" type="presParOf" srcId="{D48ADEC9-459C-4A39-85E8-4C26A733F94E}" destId="{804B38E1-18BF-4DCF-9005-E001C29635DA}" srcOrd="3" destOrd="0" presId="urn:microsoft.com/office/officeart/2018/2/layout/IconVerticalSolidList"/>
    <dgm:cxn modelId="{74FE45A3-1358-4749-A989-0E059C9B56D0}" type="presParOf" srcId="{A921C450-B6DD-4B96-94CA-7A54B18CC290}" destId="{6E67F41A-D509-4D0E-9FFB-4B5818B2C8AC}" srcOrd="7" destOrd="0" presId="urn:microsoft.com/office/officeart/2018/2/layout/IconVerticalSolidList"/>
    <dgm:cxn modelId="{B7F040B3-E724-46EE-9E3A-0506A82EC231}" type="presParOf" srcId="{A921C450-B6DD-4B96-94CA-7A54B18CC290}" destId="{231E02E0-696C-4807-BE60-C723C46749F3}" srcOrd="8" destOrd="0" presId="urn:microsoft.com/office/officeart/2018/2/layout/IconVerticalSolidList"/>
    <dgm:cxn modelId="{800DF2A1-FEF2-4C1C-9DF2-81E265D2BC2E}" type="presParOf" srcId="{231E02E0-696C-4807-BE60-C723C46749F3}" destId="{38DF85CD-1105-4A22-99BA-5F186374B509}" srcOrd="0" destOrd="0" presId="urn:microsoft.com/office/officeart/2018/2/layout/IconVerticalSolidList"/>
    <dgm:cxn modelId="{0CF015B3-D433-4E82-A4FE-A97EF475038B}" type="presParOf" srcId="{231E02E0-696C-4807-BE60-C723C46749F3}" destId="{1309C46A-5AE5-4C5B-81C5-783467B06DCE}" srcOrd="1" destOrd="0" presId="urn:microsoft.com/office/officeart/2018/2/layout/IconVerticalSolidList"/>
    <dgm:cxn modelId="{0DF63F1A-914B-4063-9EEB-920E3510940A}" type="presParOf" srcId="{231E02E0-696C-4807-BE60-C723C46749F3}" destId="{73E5CC97-1292-4598-918E-7644AD1C78D0}" srcOrd="2" destOrd="0" presId="urn:microsoft.com/office/officeart/2018/2/layout/IconVerticalSolidList"/>
    <dgm:cxn modelId="{256DB684-EFA5-4680-8265-72F45CEFB931}" type="presParOf" srcId="{231E02E0-696C-4807-BE60-C723C46749F3}" destId="{CB8C0922-D271-4193-9B1C-A36712F71C52}" srcOrd="3" destOrd="0" presId="urn:microsoft.com/office/officeart/2018/2/layout/IconVerticalSolidList"/>
    <dgm:cxn modelId="{B5C135AE-59B5-4C4A-9D76-2149370CD67F}" type="presParOf" srcId="{A921C450-B6DD-4B96-94CA-7A54B18CC290}" destId="{A2329F55-6DA0-4DA0-BEC8-957569A53FD8}" srcOrd="9" destOrd="0" presId="urn:microsoft.com/office/officeart/2018/2/layout/IconVerticalSolidList"/>
    <dgm:cxn modelId="{5EE0C535-216E-4270-B4BB-F8DBC7725516}" type="presParOf" srcId="{A921C450-B6DD-4B96-94CA-7A54B18CC290}" destId="{A8016A1F-6563-4515-8BE7-C6460AEC485D}" srcOrd="10" destOrd="0" presId="urn:microsoft.com/office/officeart/2018/2/layout/IconVerticalSolidList"/>
    <dgm:cxn modelId="{8C2CAB87-45DA-44DD-82A9-3CA6545B37F7}" type="presParOf" srcId="{A8016A1F-6563-4515-8BE7-C6460AEC485D}" destId="{14F3B2B2-1E5A-4A82-8167-87388189F2E6}" srcOrd="0" destOrd="0" presId="urn:microsoft.com/office/officeart/2018/2/layout/IconVerticalSolidList"/>
    <dgm:cxn modelId="{4A496237-BABE-4DDB-B12A-628BA714AB7A}" type="presParOf" srcId="{A8016A1F-6563-4515-8BE7-C6460AEC485D}" destId="{6CAFDECB-E932-4DE6-8687-D150E06EC5EE}" srcOrd="1" destOrd="0" presId="urn:microsoft.com/office/officeart/2018/2/layout/IconVerticalSolidList"/>
    <dgm:cxn modelId="{F20A9229-265E-473A-B24D-EF7A15A930DC}" type="presParOf" srcId="{A8016A1F-6563-4515-8BE7-C6460AEC485D}" destId="{35C9C177-6802-4B7B-9F75-FE1E28FE8D61}" srcOrd="2" destOrd="0" presId="urn:microsoft.com/office/officeart/2018/2/layout/IconVerticalSolidList"/>
    <dgm:cxn modelId="{F86049D0-5BD8-43F5-BCD9-5579F607CBF1}" type="presParOf" srcId="{A8016A1F-6563-4515-8BE7-C6460AEC485D}" destId="{9EFD9D8A-CB7A-45A5-8B8D-74AADD68F5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425A2E-6281-40E4-A111-509E11E6BA2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20C31B6-0AAF-4BB7-9878-A0E40CE44388}">
      <dgm:prSet custT="1"/>
      <dgm:spPr/>
      <dgm:t>
        <a:bodyPr/>
        <a:lstStyle/>
        <a:p>
          <a:pPr>
            <a:lnSpc>
              <a:spcPct val="100000"/>
            </a:lnSpc>
          </a:pPr>
          <a:r>
            <a:rPr lang="en-US" sz="1100" b="1" dirty="0"/>
            <a:t>Centralized repository</a:t>
          </a:r>
          <a:r>
            <a:rPr lang="en-US" sz="1100" dirty="0"/>
            <a:t>: </a:t>
          </a:r>
          <a:r>
            <a:rPr lang="en-US" sz="1200" dirty="0"/>
            <a:t>Sales fact table consolidates key metrics for comprehensive analysis</a:t>
          </a:r>
          <a:r>
            <a:rPr lang="en-US" sz="1100" dirty="0"/>
            <a:t>.</a:t>
          </a:r>
        </a:p>
      </dgm:t>
    </dgm:pt>
    <dgm:pt modelId="{7B1EB1A2-99A2-4B14-ACA9-D5A3A158DA79}" type="parTrans" cxnId="{2B907DD3-FDD2-4984-B1EF-158098FCB31D}">
      <dgm:prSet/>
      <dgm:spPr/>
      <dgm:t>
        <a:bodyPr/>
        <a:lstStyle/>
        <a:p>
          <a:endParaRPr lang="en-US"/>
        </a:p>
      </dgm:t>
    </dgm:pt>
    <dgm:pt modelId="{2705EB67-12BC-4BEE-831C-18FC1A7A3799}" type="sibTrans" cxnId="{2B907DD3-FDD2-4984-B1EF-158098FCB31D}">
      <dgm:prSet/>
      <dgm:spPr/>
      <dgm:t>
        <a:bodyPr/>
        <a:lstStyle/>
        <a:p>
          <a:endParaRPr lang="en-US"/>
        </a:p>
      </dgm:t>
    </dgm:pt>
    <dgm:pt modelId="{54766520-7BD1-45AD-93C3-59EB087C72EA}">
      <dgm:prSet custT="1"/>
      <dgm:spPr/>
      <dgm:t>
        <a:bodyPr/>
        <a:lstStyle/>
        <a:p>
          <a:pPr>
            <a:lnSpc>
              <a:spcPct val="100000"/>
            </a:lnSpc>
          </a:pPr>
          <a:r>
            <a:rPr lang="en-US" sz="1100" b="1" dirty="0"/>
            <a:t>Organizational context</a:t>
          </a:r>
          <a:r>
            <a:rPr lang="en-US" sz="1100" dirty="0"/>
            <a:t>: </a:t>
          </a:r>
          <a:r>
            <a:rPr lang="en-US" sz="1200" dirty="0"/>
            <a:t>Sales organization dimension provides insights into structural dynamics.</a:t>
          </a:r>
        </a:p>
      </dgm:t>
    </dgm:pt>
    <dgm:pt modelId="{5C4EAE98-046F-4C30-927C-7C048F2B880C}" type="parTrans" cxnId="{0564B673-2F2F-4185-82D5-8471E76D320A}">
      <dgm:prSet/>
      <dgm:spPr/>
      <dgm:t>
        <a:bodyPr/>
        <a:lstStyle/>
        <a:p>
          <a:endParaRPr lang="en-US"/>
        </a:p>
      </dgm:t>
    </dgm:pt>
    <dgm:pt modelId="{0E4EF8B9-1228-43F5-BF63-C3D59FAF6FC4}" type="sibTrans" cxnId="{0564B673-2F2F-4185-82D5-8471E76D320A}">
      <dgm:prSet/>
      <dgm:spPr/>
      <dgm:t>
        <a:bodyPr/>
        <a:lstStyle/>
        <a:p>
          <a:endParaRPr lang="en-US"/>
        </a:p>
      </dgm:t>
    </dgm:pt>
    <dgm:pt modelId="{717631F9-1788-4C8E-88DD-B701F9C3C047}">
      <dgm:prSet custT="1"/>
      <dgm:spPr/>
      <dgm:t>
        <a:bodyPr/>
        <a:lstStyle/>
        <a:p>
          <a:pPr>
            <a:lnSpc>
              <a:spcPct val="100000"/>
            </a:lnSpc>
          </a:pPr>
          <a:r>
            <a:rPr lang="en-US" sz="1100" b="1" dirty="0"/>
            <a:t>Temporal analysis</a:t>
          </a:r>
          <a:r>
            <a:rPr lang="en-US" sz="1100" dirty="0"/>
            <a:t>: </a:t>
          </a:r>
          <a:r>
            <a:rPr lang="en-US" sz="1200" dirty="0"/>
            <a:t>Date and period dimensions allow tracking of sales trends over time.</a:t>
          </a:r>
        </a:p>
      </dgm:t>
    </dgm:pt>
    <dgm:pt modelId="{CC333A8D-DC03-47AE-8E0E-B61DCE6EE3D2}" type="parTrans" cxnId="{A40A30BA-3A12-4C9A-8193-A9279103E04D}">
      <dgm:prSet/>
      <dgm:spPr/>
      <dgm:t>
        <a:bodyPr/>
        <a:lstStyle/>
        <a:p>
          <a:endParaRPr lang="en-US"/>
        </a:p>
      </dgm:t>
    </dgm:pt>
    <dgm:pt modelId="{4D8696E9-D1F7-4EFD-B29D-F4ABAB7E5394}" type="sibTrans" cxnId="{A40A30BA-3A12-4C9A-8193-A9279103E04D}">
      <dgm:prSet/>
      <dgm:spPr/>
      <dgm:t>
        <a:bodyPr/>
        <a:lstStyle/>
        <a:p>
          <a:endParaRPr lang="en-US"/>
        </a:p>
      </dgm:t>
    </dgm:pt>
    <dgm:pt modelId="{B4827812-CD97-4228-A0DC-0AFBA8DD499E}">
      <dgm:prSet custT="1"/>
      <dgm:spPr/>
      <dgm:t>
        <a:bodyPr/>
        <a:lstStyle/>
        <a:p>
          <a:pPr>
            <a:lnSpc>
              <a:spcPct val="100000"/>
            </a:lnSpc>
          </a:pPr>
          <a:r>
            <a:rPr lang="en-US" sz="1100" b="1" dirty="0"/>
            <a:t>Granular insights</a:t>
          </a:r>
          <a:r>
            <a:rPr lang="en-US" sz="1100" dirty="0"/>
            <a:t>: </a:t>
          </a:r>
          <a:r>
            <a:rPr lang="en-US" sz="1200" dirty="0"/>
            <a:t>Customer, location, and material dimensions enhance segmentation for detailed analysis.</a:t>
          </a:r>
        </a:p>
      </dgm:t>
    </dgm:pt>
    <dgm:pt modelId="{B58DB474-9BC0-4131-97E7-B3B259944EAA}" type="parTrans" cxnId="{4F9A0CDD-706E-4B5E-BB9A-1B86DD36ADCA}">
      <dgm:prSet/>
      <dgm:spPr/>
      <dgm:t>
        <a:bodyPr/>
        <a:lstStyle/>
        <a:p>
          <a:endParaRPr lang="en-US"/>
        </a:p>
      </dgm:t>
    </dgm:pt>
    <dgm:pt modelId="{9A0917C3-62D6-46C9-9E3D-5278FD317A3D}" type="sibTrans" cxnId="{4F9A0CDD-706E-4B5E-BB9A-1B86DD36ADCA}">
      <dgm:prSet/>
      <dgm:spPr/>
      <dgm:t>
        <a:bodyPr/>
        <a:lstStyle/>
        <a:p>
          <a:endParaRPr lang="en-US"/>
        </a:p>
      </dgm:t>
    </dgm:pt>
    <dgm:pt modelId="{94D16C41-6A4E-43EA-92DF-7A5B6790C7DA}" type="pres">
      <dgm:prSet presAssocID="{19425A2E-6281-40E4-A111-509E11E6BA22}" presName="root" presStyleCnt="0">
        <dgm:presLayoutVars>
          <dgm:dir/>
          <dgm:resizeHandles val="exact"/>
        </dgm:presLayoutVars>
      </dgm:prSet>
      <dgm:spPr/>
    </dgm:pt>
    <dgm:pt modelId="{B4593606-9520-4AD2-A699-6FC35187982A}" type="pres">
      <dgm:prSet presAssocID="{120C31B6-0AAF-4BB7-9878-A0E40CE44388}" presName="compNode" presStyleCnt="0"/>
      <dgm:spPr/>
    </dgm:pt>
    <dgm:pt modelId="{CD9E955C-D05E-476D-8A0A-94BD6FB1119B}" type="pres">
      <dgm:prSet presAssocID="{120C31B6-0AAF-4BB7-9878-A0E40CE4438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CE1E04AB-EECD-4909-A26C-260E13375D40}" type="pres">
      <dgm:prSet presAssocID="{120C31B6-0AAF-4BB7-9878-A0E40CE44388}" presName="spaceRect" presStyleCnt="0"/>
      <dgm:spPr/>
    </dgm:pt>
    <dgm:pt modelId="{8840BD09-5B15-4643-9392-CE90D66C84A3}" type="pres">
      <dgm:prSet presAssocID="{120C31B6-0AAF-4BB7-9878-A0E40CE44388}" presName="textRect" presStyleLbl="revTx" presStyleIdx="0" presStyleCnt="4">
        <dgm:presLayoutVars>
          <dgm:chMax val="1"/>
          <dgm:chPref val="1"/>
        </dgm:presLayoutVars>
      </dgm:prSet>
      <dgm:spPr/>
    </dgm:pt>
    <dgm:pt modelId="{3F41D542-9897-4B8A-8F78-D1D628A1FB07}" type="pres">
      <dgm:prSet presAssocID="{2705EB67-12BC-4BEE-831C-18FC1A7A3799}" presName="sibTrans" presStyleCnt="0"/>
      <dgm:spPr/>
    </dgm:pt>
    <dgm:pt modelId="{5BF46A67-FC63-4A7C-8E58-CB108EB5BFD4}" type="pres">
      <dgm:prSet presAssocID="{54766520-7BD1-45AD-93C3-59EB087C72EA}" presName="compNode" presStyleCnt="0"/>
      <dgm:spPr/>
    </dgm:pt>
    <dgm:pt modelId="{266EF0C1-E859-4817-B95F-6E55717F3051}" type="pres">
      <dgm:prSet presAssocID="{54766520-7BD1-45AD-93C3-59EB087C72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279576A0-989E-41F1-B94B-E38B9FAC5A59}" type="pres">
      <dgm:prSet presAssocID="{54766520-7BD1-45AD-93C3-59EB087C72EA}" presName="spaceRect" presStyleCnt="0"/>
      <dgm:spPr/>
    </dgm:pt>
    <dgm:pt modelId="{188F4AA8-7931-4CB7-8FD3-4BCED3BC21CF}" type="pres">
      <dgm:prSet presAssocID="{54766520-7BD1-45AD-93C3-59EB087C72EA}" presName="textRect" presStyleLbl="revTx" presStyleIdx="1" presStyleCnt="4">
        <dgm:presLayoutVars>
          <dgm:chMax val="1"/>
          <dgm:chPref val="1"/>
        </dgm:presLayoutVars>
      </dgm:prSet>
      <dgm:spPr/>
    </dgm:pt>
    <dgm:pt modelId="{189B7BB2-30B5-4804-B700-CE4C25D98CCA}" type="pres">
      <dgm:prSet presAssocID="{0E4EF8B9-1228-43F5-BF63-C3D59FAF6FC4}" presName="sibTrans" presStyleCnt="0"/>
      <dgm:spPr/>
    </dgm:pt>
    <dgm:pt modelId="{0952B977-3681-4723-AA84-FF0B0E2398FE}" type="pres">
      <dgm:prSet presAssocID="{717631F9-1788-4C8E-88DD-B701F9C3C047}" presName="compNode" presStyleCnt="0"/>
      <dgm:spPr/>
    </dgm:pt>
    <dgm:pt modelId="{74E881D2-BB16-4901-AA7C-044287B06013}" type="pres">
      <dgm:prSet presAssocID="{717631F9-1788-4C8E-88DD-B701F9C3C0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D54A7536-CB10-414D-ADC0-463CBDFFC29F}" type="pres">
      <dgm:prSet presAssocID="{717631F9-1788-4C8E-88DD-B701F9C3C047}" presName="spaceRect" presStyleCnt="0"/>
      <dgm:spPr/>
    </dgm:pt>
    <dgm:pt modelId="{75311114-5085-4998-80B9-F85A7F137B4D}" type="pres">
      <dgm:prSet presAssocID="{717631F9-1788-4C8E-88DD-B701F9C3C047}" presName="textRect" presStyleLbl="revTx" presStyleIdx="2" presStyleCnt="4">
        <dgm:presLayoutVars>
          <dgm:chMax val="1"/>
          <dgm:chPref val="1"/>
        </dgm:presLayoutVars>
      </dgm:prSet>
      <dgm:spPr/>
    </dgm:pt>
    <dgm:pt modelId="{078012BD-4305-491B-8CD3-91ECBE83613F}" type="pres">
      <dgm:prSet presAssocID="{4D8696E9-D1F7-4EFD-B29D-F4ABAB7E5394}" presName="sibTrans" presStyleCnt="0"/>
      <dgm:spPr/>
    </dgm:pt>
    <dgm:pt modelId="{CE096C18-378C-44BE-9C59-254E30ED1529}" type="pres">
      <dgm:prSet presAssocID="{B4827812-CD97-4228-A0DC-0AFBA8DD499E}" presName="compNode" presStyleCnt="0"/>
      <dgm:spPr/>
    </dgm:pt>
    <dgm:pt modelId="{A15B073A-1287-494B-A365-E40FCC0A291B}" type="pres">
      <dgm:prSet presAssocID="{B4827812-CD97-4228-A0DC-0AFBA8DD49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rget Audience"/>
        </a:ext>
      </dgm:extLst>
    </dgm:pt>
    <dgm:pt modelId="{65AE0DC4-2BC2-4C42-A3B6-4E682DC35071}" type="pres">
      <dgm:prSet presAssocID="{B4827812-CD97-4228-A0DC-0AFBA8DD499E}" presName="spaceRect" presStyleCnt="0"/>
      <dgm:spPr/>
    </dgm:pt>
    <dgm:pt modelId="{E63F5993-F5EC-4E93-B4FD-9EE1F7A7F239}" type="pres">
      <dgm:prSet presAssocID="{B4827812-CD97-4228-A0DC-0AFBA8DD499E}" presName="textRect" presStyleLbl="revTx" presStyleIdx="3" presStyleCnt="4">
        <dgm:presLayoutVars>
          <dgm:chMax val="1"/>
          <dgm:chPref val="1"/>
        </dgm:presLayoutVars>
      </dgm:prSet>
      <dgm:spPr/>
    </dgm:pt>
  </dgm:ptLst>
  <dgm:cxnLst>
    <dgm:cxn modelId="{D4422C5D-6EE4-473B-93A1-06ABBB265197}" type="presOf" srcId="{B4827812-CD97-4228-A0DC-0AFBA8DD499E}" destId="{E63F5993-F5EC-4E93-B4FD-9EE1F7A7F239}" srcOrd="0" destOrd="0" presId="urn:microsoft.com/office/officeart/2018/2/layout/IconLabelList"/>
    <dgm:cxn modelId="{6D216450-7B31-4674-AE51-85B7955E871D}" type="presOf" srcId="{120C31B6-0AAF-4BB7-9878-A0E40CE44388}" destId="{8840BD09-5B15-4643-9392-CE90D66C84A3}" srcOrd="0" destOrd="0" presId="urn:microsoft.com/office/officeart/2018/2/layout/IconLabelList"/>
    <dgm:cxn modelId="{2F1B7C70-3B26-47AE-9253-846E556A659C}" type="presOf" srcId="{19425A2E-6281-40E4-A111-509E11E6BA22}" destId="{94D16C41-6A4E-43EA-92DF-7A5B6790C7DA}" srcOrd="0" destOrd="0" presId="urn:microsoft.com/office/officeart/2018/2/layout/IconLabelList"/>
    <dgm:cxn modelId="{AF9E7A72-90CB-47F3-9A92-87FD92389E9C}" type="presOf" srcId="{717631F9-1788-4C8E-88DD-B701F9C3C047}" destId="{75311114-5085-4998-80B9-F85A7F137B4D}" srcOrd="0" destOrd="0" presId="urn:microsoft.com/office/officeart/2018/2/layout/IconLabelList"/>
    <dgm:cxn modelId="{0564B673-2F2F-4185-82D5-8471E76D320A}" srcId="{19425A2E-6281-40E4-A111-509E11E6BA22}" destId="{54766520-7BD1-45AD-93C3-59EB087C72EA}" srcOrd="1" destOrd="0" parTransId="{5C4EAE98-046F-4C30-927C-7C048F2B880C}" sibTransId="{0E4EF8B9-1228-43F5-BF63-C3D59FAF6FC4}"/>
    <dgm:cxn modelId="{1D774A80-8A53-4833-867D-8096A4866EBB}" type="presOf" srcId="{54766520-7BD1-45AD-93C3-59EB087C72EA}" destId="{188F4AA8-7931-4CB7-8FD3-4BCED3BC21CF}" srcOrd="0" destOrd="0" presId="urn:microsoft.com/office/officeart/2018/2/layout/IconLabelList"/>
    <dgm:cxn modelId="{A40A30BA-3A12-4C9A-8193-A9279103E04D}" srcId="{19425A2E-6281-40E4-A111-509E11E6BA22}" destId="{717631F9-1788-4C8E-88DD-B701F9C3C047}" srcOrd="2" destOrd="0" parTransId="{CC333A8D-DC03-47AE-8E0E-B61DCE6EE3D2}" sibTransId="{4D8696E9-D1F7-4EFD-B29D-F4ABAB7E5394}"/>
    <dgm:cxn modelId="{2B907DD3-FDD2-4984-B1EF-158098FCB31D}" srcId="{19425A2E-6281-40E4-A111-509E11E6BA22}" destId="{120C31B6-0AAF-4BB7-9878-A0E40CE44388}" srcOrd="0" destOrd="0" parTransId="{7B1EB1A2-99A2-4B14-ACA9-D5A3A158DA79}" sibTransId="{2705EB67-12BC-4BEE-831C-18FC1A7A3799}"/>
    <dgm:cxn modelId="{4F9A0CDD-706E-4B5E-BB9A-1B86DD36ADCA}" srcId="{19425A2E-6281-40E4-A111-509E11E6BA22}" destId="{B4827812-CD97-4228-A0DC-0AFBA8DD499E}" srcOrd="3" destOrd="0" parTransId="{B58DB474-9BC0-4131-97E7-B3B259944EAA}" sibTransId="{9A0917C3-62D6-46C9-9E3D-5278FD317A3D}"/>
    <dgm:cxn modelId="{8D2ABEFB-D906-45B7-9F33-60FED777E467}" type="presParOf" srcId="{94D16C41-6A4E-43EA-92DF-7A5B6790C7DA}" destId="{B4593606-9520-4AD2-A699-6FC35187982A}" srcOrd="0" destOrd="0" presId="urn:microsoft.com/office/officeart/2018/2/layout/IconLabelList"/>
    <dgm:cxn modelId="{6E8DA2EA-7C27-40B9-8D70-81BF1AA63CAF}" type="presParOf" srcId="{B4593606-9520-4AD2-A699-6FC35187982A}" destId="{CD9E955C-D05E-476D-8A0A-94BD6FB1119B}" srcOrd="0" destOrd="0" presId="urn:microsoft.com/office/officeart/2018/2/layout/IconLabelList"/>
    <dgm:cxn modelId="{094F5A95-61EF-4AA4-AA1F-3DD229FD3A3E}" type="presParOf" srcId="{B4593606-9520-4AD2-A699-6FC35187982A}" destId="{CE1E04AB-EECD-4909-A26C-260E13375D40}" srcOrd="1" destOrd="0" presId="urn:microsoft.com/office/officeart/2018/2/layout/IconLabelList"/>
    <dgm:cxn modelId="{A9949C80-BFEC-49FD-9017-5A445D9FBADB}" type="presParOf" srcId="{B4593606-9520-4AD2-A699-6FC35187982A}" destId="{8840BD09-5B15-4643-9392-CE90D66C84A3}" srcOrd="2" destOrd="0" presId="urn:microsoft.com/office/officeart/2018/2/layout/IconLabelList"/>
    <dgm:cxn modelId="{AFDED840-EB6F-4D5C-AC9C-299C93C4E8F2}" type="presParOf" srcId="{94D16C41-6A4E-43EA-92DF-7A5B6790C7DA}" destId="{3F41D542-9897-4B8A-8F78-D1D628A1FB07}" srcOrd="1" destOrd="0" presId="urn:microsoft.com/office/officeart/2018/2/layout/IconLabelList"/>
    <dgm:cxn modelId="{4D6C66A9-157D-401F-AF91-1DFBFB414571}" type="presParOf" srcId="{94D16C41-6A4E-43EA-92DF-7A5B6790C7DA}" destId="{5BF46A67-FC63-4A7C-8E58-CB108EB5BFD4}" srcOrd="2" destOrd="0" presId="urn:microsoft.com/office/officeart/2018/2/layout/IconLabelList"/>
    <dgm:cxn modelId="{EDF349B0-DC76-48D3-AB94-370A13E65BE5}" type="presParOf" srcId="{5BF46A67-FC63-4A7C-8E58-CB108EB5BFD4}" destId="{266EF0C1-E859-4817-B95F-6E55717F3051}" srcOrd="0" destOrd="0" presId="urn:microsoft.com/office/officeart/2018/2/layout/IconLabelList"/>
    <dgm:cxn modelId="{7FD2FB21-E7E8-4246-91EF-1791FFB02665}" type="presParOf" srcId="{5BF46A67-FC63-4A7C-8E58-CB108EB5BFD4}" destId="{279576A0-989E-41F1-B94B-E38B9FAC5A59}" srcOrd="1" destOrd="0" presId="urn:microsoft.com/office/officeart/2018/2/layout/IconLabelList"/>
    <dgm:cxn modelId="{DEA42AF5-B309-49D3-826A-544E8209A0CE}" type="presParOf" srcId="{5BF46A67-FC63-4A7C-8E58-CB108EB5BFD4}" destId="{188F4AA8-7931-4CB7-8FD3-4BCED3BC21CF}" srcOrd="2" destOrd="0" presId="urn:microsoft.com/office/officeart/2018/2/layout/IconLabelList"/>
    <dgm:cxn modelId="{26627C57-9561-4A2B-937A-192B838311BD}" type="presParOf" srcId="{94D16C41-6A4E-43EA-92DF-7A5B6790C7DA}" destId="{189B7BB2-30B5-4804-B700-CE4C25D98CCA}" srcOrd="3" destOrd="0" presId="urn:microsoft.com/office/officeart/2018/2/layout/IconLabelList"/>
    <dgm:cxn modelId="{60EF58A8-CE2C-4BA7-82FC-1BA6E8C81564}" type="presParOf" srcId="{94D16C41-6A4E-43EA-92DF-7A5B6790C7DA}" destId="{0952B977-3681-4723-AA84-FF0B0E2398FE}" srcOrd="4" destOrd="0" presId="urn:microsoft.com/office/officeart/2018/2/layout/IconLabelList"/>
    <dgm:cxn modelId="{C0ADE968-447E-40FA-AAA0-A44565EA56BC}" type="presParOf" srcId="{0952B977-3681-4723-AA84-FF0B0E2398FE}" destId="{74E881D2-BB16-4901-AA7C-044287B06013}" srcOrd="0" destOrd="0" presId="urn:microsoft.com/office/officeart/2018/2/layout/IconLabelList"/>
    <dgm:cxn modelId="{71C869A5-45C8-45EE-BDA1-12B80C5FE627}" type="presParOf" srcId="{0952B977-3681-4723-AA84-FF0B0E2398FE}" destId="{D54A7536-CB10-414D-ADC0-463CBDFFC29F}" srcOrd="1" destOrd="0" presId="urn:microsoft.com/office/officeart/2018/2/layout/IconLabelList"/>
    <dgm:cxn modelId="{8FB18A13-7E98-4CC3-B999-DA4D8F13AC74}" type="presParOf" srcId="{0952B977-3681-4723-AA84-FF0B0E2398FE}" destId="{75311114-5085-4998-80B9-F85A7F137B4D}" srcOrd="2" destOrd="0" presId="urn:microsoft.com/office/officeart/2018/2/layout/IconLabelList"/>
    <dgm:cxn modelId="{6CC15FA5-ACAE-457F-A500-E108ED10D526}" type="presParOf" srcId="{94D16C41-6A4E-43EA-92DF-7A5B6790C7DA}" destId="{078012BD-4305-491B-8CD3-91ECBE83613F}" srcOrd="5" destOrd="0" presId="urn:microsoft.com/office/officeart/2018/2/layout/IconLabelList"/>
    <dgm:cxn modelId="{4D3F5D5C-DAB0-4C36-A653-4B6130C9EE28}" type="presParOf" srcId="{94D16C41-6A4E-43EA-92DF-7A5B6790C7DA}" destId="{CE096C18-378C-44BE-9C59-254E30ED1529}" srcOrd="6" destOrd="0" presId="urn:microsoft.com/office/officeart/2018/2/layout/IconLabelList"/>
    <dgm:cxn modelId="{3D6D4F5B-AF25-4A6F-BFBD-53A9AFF9059D}" type="presParOf" srcId="{CE096C18-378C-44BE-9C59-254E30ED1529}" destId="{A15B073A-1287-494B-A365-E40FCC0A291B}" srcOrd="0" destOrd="0" presId="urn:microsoft.com/office/officeart/2018/2/layout/IconLabelList"/>
    <dgm:cxn modelId="{1C26778C-E0A4-4EE6-B121-255357F3FBB8}" type="presParOf" srcId="{CE096C18-378C-44BE-9C59-254E30ED1529}" destId="{65AE0DC4-2BC2-4C42-A3B6-4E682DC35071}" srcOrd="1" destOrd="0" presId="urn:microsoft.com/office/officeart/2018/2/layout/IconLabelList"/>
    <dgm:cxn modelId="{2DDA0980-6081-4E9F-B48E-BB8A2DD7308B}" type="presParOf" srcId="{CE096C18-378C-44BE-9C59-254E30ED1529}" destId="{E63F5993-F5EC-4E93-B4FD-9EE1F7A7F23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E7463C-5575-4D57-89A1-BD52DDBE00FF}"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F47ADCF-84FC-47CD-8EDE-242C82967D1F}">
      <dgm:prSet/>
      <dgm:spPr/>
      <dgm:t>
        <a:bodyPr/>
        <a:lstStyle/>
        <a:p>
          <a:pPr>
            <a:lnSpc>
              <a:spcPct val="100000"/>
            </a:lnSpc>
          </a:pPr>
          <a:r>
            <a:rPr lang="en-US" b="0" i="0"/>
            <a:t>Should not have Low stock and overstock of inventory .</a:t>
          </a:r>
          <a:endParaRPr lang="en-US" dirty="0"/>
        </a:p>
      </dgm:t>
    </dgm:pt>
    <dgm:pt modelId="{BFC42FB2-76D6-401A-8E18-183250D65520}" type="parTrans" cxnId="{95885BBA-8FE0-4937-BCF0-34D4DC81D481}">
      <dgm:prSet/>
      <dgm:spPr/>
      <dgm:t>
        <a:bodyPr/>
        <a:lstStyle/>
        <a:p>
          <a:endParaRPr lang="en-US"/>
        </a:p>
      </dgm:t>
    </dgm:pt>
    <dgm:pt modelId="{5E01C084-CF0C-4500-A428-DBE6EAB1BA5B}" type="sibTrans" cxnId="{95885BBA-8FE0-4937-BCF0-34D4DC81D481}">
      <dgm:prSet/>
      <dgm:spPr/>
      <dgm:t>
        <a:bodyPr/>
        <a:lstStyle/>
        <a:p>
          <a:pPr>
            <a:lnSpc>
              <a:spcPct val="100000"/>
            </a:lnSpc>
          </a:pPr>
          <a:endParaRPr lang="en-US"/>
        </a:p>
      </dgm:t>
    </dgm:pt>
    <dgm:pt modelId="{EC5EEA0F-602B-471F-BC84-F0AA56A0D873}">
      <dgm:prSet/>
      <dgm:spPr/>
      <dgm:t>
        <a:bodyPr/>
        <a:lstStyle/>
        <a:p>
          <a:pPr>
            <a:lnSpc>
              <a:spcPct val="100000"/>
            </a:lnSpc>
          </a:pPr>
          <a:r>
            <a:rPr lang="en-US" b="0" i="0"/>
            <a:t>Maintain the Profit margin through out the game.</a:t>
          </a:r>
          <a:endParaRPr lang="en-US"/>
        </a:p>
      </dgm:t>
    </dgm:pt>
    <dgm:pt modelId="{DD3177BF-1DAE-4D67-8781-5A9C016C9D63}" type="parTrans" cxnId="{F851CE8D-1644-476C-B7BB-FDADA8CDA6B6}">
      <dgm:prSet/>
      <dgm:spPr/>
      <dgm:t>
        <a:bodyPr/>
        <a:lstStyle/>
        <a:p>
          <a:endParaRPr lang="en-US"/>
        </a:p>
      </dgm:t>
    </dgm:pt>
    <dgm:pt modelId="{88AF3E61-F158-4CC9-8278-9E9DFC67D9EC}" type="sibTrans" cxnId="{F851CE8D-1644-476C-B7BB-FDADA8CDA6B6}">
      <dgm:prSet/>
      <dgm:spPr/>
      <dgm:t>
        <a:bodyPr/>
        <a:lstStyle/>
        <a:p>
          <a:pPr>
            <a:lnSpc>
              <a:spcPct val="100000"/>
            </a:lnSpc>
          </a:pPr>
          <a:endParaRPr lang="en-US"/>
        </a:p>
      </dgm:t>
    </dgm:pt>
    <dgm:pt modelId="{C1C36CC1-A02E-4FFD-BA15-91228899DD2B}">
      <dgm:prSet/>
      <dgm:spPr/>
      <dgm:t>
        <a:bodyPr/>
        <a:lstStyle/>
        <a:p>
          <a:pPr>
            <a:lnSpc>
              <a:spcPct val="100000"/>
            </a:lnSpc>
          </a:pPr>
          <a:r>
            <a:rPr lang="en-US" b="0" i="0"/>
            <a:t>Effectively change the Push and Pull methodology.</a:t>
          </a:r>
          <a:endParaRPr lang="en-US"/>
        </a:p>
      </dgm:t>
    </dgm:pt>
    <dgm:pt modelId="{A69AAC80-E05B-41FE-BAC4-D2DA48A82E9D}" type="parTrans" cxnId="{F300CD18-9ACC-4EB4-8D39-5198402605E8}">
      <dgm:prSet/>
      <dgm:spPr/>
      <dgm:t>
        <a:bodyPr/>
        <a:lstStyle/>
        <a:p>
          <a:endParaRPr lang="en-US"/>
        </a:p>
      </dgm:t>
    </dgm:pt>
    <dgm:pt modelId="{52DAA233-9EA1-457F-93F0-2AD977362FB7}" type="sibTrans" cxnId="{F300CD18-9ACC-4EB4-8D39-5198402605E8}">
      <dgm:prSet/>
      <dgm:spPr/>
      <dgm:t>
        <a:bodyPr/>
        <a:lstStyle/>
        <a:p>
          <a:pPr>
            <a:lnSpc>
              <a:spcPct val="100000"/>
            </a:lnSpc>
          </a:pPr>
          <a:endParaRPr lang="en-US"/>
        </a:p>
      </dgm:t>
    </dgm:pt>
    <dgm:pt modelId="{3C51A4A1-8C61-4057-B214-9C6AB0C9E2DF}">
      <dgm:prSet/>
      <dgm:spPr/>
      <dgm:t>
        <a:bodyPr/>
        <a:lstStyle/>
        <a:p>
          <a:pPr>
            <a:lnSpc>
              <a:spcPct val="100000"/>
            </a:lnSpc>
          </a:pPr>
          <a:r>
            <a:rPr lang="en-US" b="0" i="0"/>
            <a:t>Low sales with apt Profit margin also can increase the chance of winning.</a:t>
          </a:r>
          <a:endParaRPr lang="en-US"/>
        </a:p>
      </dgm:t>
    </dgm:pt>
    <dgm:pt modelId="{F3A6AFA1-1DD1-434A-AA6E-53CBC8021FB6}" type="parTrans" cxnId="{C2662AC3-60F5-4827-9A4F-4632608D40E5}">
      <dgm:prSet/>
      <dgm:spPr/>
      <dgm:t>
        <a:bodyPr/>
        <a:lstStyle/>
        <a:p>
          <a:endParaRPr lang="en-US"/>
        </a:p>
      </dgm:t>
    </dgm:pt>
    <dgm:pt modelId="{5B0124BC-1D88-45BB-8A00-EDD1FE164A64}" type="sibTrans" cxnId="{C2662AC3-60F5-4827-9A4F-4632608D40E5}">
      <dgm:prSet/>
      <dgm:spPr/>
      <dgm:t>
        <a:bodyPr/>
        <a:lstStyle/>
        <a:p>
          <a:endParaRPr lang="en-US"/>
        </a:p>
      </dgm:t>
    </dgm:pt>
    <dgm:pt modelId="{0DA99DE4-A4BE-4B75-8DED-B4D54556B36D}" type="pres">
      <dgm:prSet presAssocID="{39E7463C-5575-4D57-89A1-BD52DDBE00FF}" presName="root" presStyleCnt="0">
        <dgm:presLayoutVars>
          <dgm:dir/>
          <dgm:resizeHandles val="exact"/>
        </dgm:presLayoutVars>
      </dgm:prSet>
      <dgm:spPr/>
    </dgm:pt>
    <dgm:pt modelId="{A01D1A8A-D650-44A8-8C0C-CD7C085018F1}" type="pres">
      <dgm:prSet presAssocID="{39E7463C-5575-4D57-89A1-BD52DDBE00FF}" presName="container" presStyleCnt="0">
        <dgm:presLayoutVars>
          <dgm:dir/>
          <dgm:resizeHandles val="exact"/>
        </dgm:presLayoutVars>
      </dgm:prSet>
      <dgm:spPr/>
    </dgm:pt>
    <dgm:pt modelId="{21CF0B55-18B5-4C3A-899C-A1D5D56ADAD3}" type="pres">
      <dgm:prSet presAssocID="{4F47ADCF-84FC-47CD-8EDE-242C82967D1F}" presName="compNode" presStyleCnt="0"/>
      <dgm:spPr/>
    </dgm:pt>
    <dgm:pt modelId="{20DB76E8-0FD7-49D1-BAD0-5AC0D943E8AF}" type="pres">
      <dgm:prSet presAssocID="{4F47ADCF-84FC-47CD-8EDE-242C82967D1F}" presName="iconBgRect" presStyleLbl="bgShp" presStyleIdx="0" presStyleCnt="4"/>
      <dgm:spPr/>
    </dgm:pt>
    <dgm:pt modelId="{232DC0ED-7F79-4E34-B28D-01A39FD1CB39}" type="pres">
      <dgm:prSet presAssocID="{4F47ADCF-84FC-47CD-8EDE-242C82967D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trolley"/>
        </a:ext>
      </dgm:extLst>
    </dgm:pt>
    <dgm:pt modelId="{243F339C-A9A8-4BDA-A505-D4456ADB0C0B}" type="pres">
      <dgm:prSet presAssocID="{4F47ADCF-84FC-47CD-8EDE-242C82967D1F}" presName="spaceRect" presStyleCnt="0"/>
      <dgm:spPr/>
    </dgm:pt>
    <dgm:pt modelId="{7786E8F7-ABCB-4169-927E-7EDCA992BBCF}" type="pres">
      <dgm:prSet presAssocID="{4F47ADCF-84FC-47CD-8EDE-242C82967D1F}" presName="textRect" presStyleLbl="revTx" presStyleIdx="0" presStyleCnt="4">
        <dgm:presLayoutVars>
          <dgm:chMax val="1"/>
          <dgm:chPref val="1"/>
        </dgm:presLayoutVars>
      </dgm:prSet>
      <dgm:spPr/>
    </dgm:pt>
    <dgm:pt modelId="{7BB0455B-4577-404D-ACFA-082F1A03B90A}" type="pres">
      <dgm:prSet presAssocID="{5E01C084-CF0C-4500-A428-DBE6EAB1BA5B}" presName="sibTrans" presStyleLbl="sibTrans2D1" presStyleIdx="0" presStyleCnt="0"/>
      <dgm:spPr/>
    </dgm:pt>
    <dgm:pt modelId="{9630E56B-476D-4F41-B335-8CEC91B25753}" type="pres">
      <dgm:prSet presAssocID="{EC5EEA0F-602B-471F-BC84-F0AA56A0D873}" presName="compNode" presStyleCnt="0"/>
      <dgm:spPr/>
    </dgm:pt>
    <dgm:pt modelId="{55669843-6236-4CA9-A42F-B1C2FFEA35AB}" type="pres">
      <dgm:prSet presAssocID="{EC5EEA0F-602B-471F-BC84-F0AA56A0D873}" presName="iconBgRect" presStyleLbl="bgShp" presStyleIdx="1" presStyleCnt="4"/>
      <dgm:spPr/>
    </dgm:pt>
    <dgm:pt modelId="{3264F6D8-C3F1-4D4F-A2AE-B432F0A8D7B7}" type="pres">
      <dgm:prSet presAssocID="{EC5EEA0F-602B-471F-BC84-F0AA56A0D8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ss Pieces"/>
        </a:ext>
      </dgm:extLst>
    </dgm:pt>
    <dgm:pt modelId="{4A88BD34-2E4D-415F-9849-DD9940B796C2}" type="pres">
      <dgm:prSet presAssocID="{EC5EEA0F-602B-471F-BC84-F0AA56A0D873}" presName="spaceRect" presStyleCnt="0"/>
      <dgm:spPr/>
    </dgm:pt>
    <dgm:pt modelId="{19725ABD-8060-416D-BDA5-A9F548000258}" type="pres">
      <dgm:prSet presAssocID="{EC5EEA0F-602B-471F-BC84-F0AA56A0D873}" presName="textRect" presStyleLbl="revTx" presStyleIdx="1" presStyleCnt="4">
        <dgm:presLayoutVars>
          <dgm:chMax val="1"/>
          <dgm:chPref val="1"/>
        </dgm:presLayoutVars>
      </dgm:prSet>
      <dgm:spPr/>
    </dgm:pt>
    <dgm:pt modelId="{DBB95FD2-9165-4F61-861F-85865E53B439}" type="pres">
      <dgm:prSet presAssocID="{88AF3E61-F158-4CC9-8278-9E9DFC67D9EC}" presName="sibTrans" presStyleLbl="sibTrans2D1" presStyleIdx="0" presStyleCnt="0"/>
      <dgm:spPr/>
    </dgm:pt>
    <dgm:pt modelId="{EC570E27-465C-4663-A62F-7AE4E122209D}" type="pres">
      <dgm:prSet presAssocID="{C1C36CC1-A02E-4FFD-BA15-91228899DD2B}" presName="compNode" presStyleCnt="0"/>
      <dgm:spPr/>
    </dgm:pt>
    <dgm:pt modelId="{A72FF451-1F35-4980-8AE9-9D6BEBFEE2F3}" type="pres">
      <dgm:prSet presAssocID="{C1C36CC1-A02E-4FFD-BA15-91228899DD2B}" presName="iconBgRect" presStyleLbl="bgShp" presStyleIdx="2" presStyleCnt="4"/>
      <dgm:spPr/>
    </dgm:pt>
    <dgm:pt modelId="{0382B209-9010-4394-9705-E4A54855564A}" type="pres">
      <dgm:prSet presAssocID="{C1C36CC1-A02E-4FFD-BA15-91228899DD2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eat"/>
        </a:ext>
      </dgm:extLst>
    </dgm:pt>
    <dgm:pt modelId="{B987F4BA-4209-4A76-B66C-C3A4639E4F7F}" type="pres">
      <dgm:prSet presAssocID="{C1C36CC1-A02E-4FFD-BA15-91228899DD2B}" presName="spaceRect" presStyleCnt="0"/>
      <dgm:spPr/>
    </dgm:pt>
    <dgm:pt modelId="{F9145D3B-7E75-417B-A703-D2FECE54DDC5}" type="pres">
      <dgm:prSet presAssocID="{C1C36CC1-A02E-4FFD-BA15-91228899DD2B}" presName="textRect" presStyleLbl="revTx" presStyleIdx="2" presStyleCnt="4">
        <dgm:presLayoutVars>
          <dgm:chMax val="1"/>
          <dgm:chPref val="1"/>
        </dgm:presLayoutVars>
      </dgm:prSet>
      <dgm:spPr/>
    </dgm:pt>
    <dgm:pt modelId="{F248DB40-E373-4E83-AE99-6E60A16C2C15}" type="pres">
      <dgm:prSet presAssocID="{52DAA233-9EA1-457F-93F0-2AD977362FB7}" presName="sibTrans" presStyleLbl="sibTrans2D1" presStyleIdx="0" presStyleCnt="0"/>
      <dgm:spPr/>
    </dgm:pt>
    <dgm:pt modelId="{47EF6751-5090-4CE1-849E-E92504D8999D}" type="pres">
      <dgm:prSet presAssocID="{3C51A4A1-8C61-4057-B214-9C6AB0C9E2DF}" presName="compNode" presStyleCnt="0"/>
      <dgm:spPr/>
    </dgm:pt>
    <dgm:pt modelId="{176FCCD8-BFD8-450E-B5B6-FCFB8013E280}" type="pres">
      <dgm:prSet presAssocID="{3C51A4A1-8C61-4057-B214-9C6AB0C9E2DF}" presName="iconBgRect" presStyleLbl="bgShp" presStyleIdx="3" presStyleCnt="4"/>
      <dgm:spPr/>
    </dgm:pt>
    <dgm:pt modelId="{1DEA82FC-0DB2-473B-8ECF-0C4AFF5B016D}" type="pres">
      <dgm:prSet presAssocID="{3C51A4A1-8C61-4057-B214-9C6AB0C9E2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65704E06-30BE-4DB8-92F0-CCBAB6282A3A}" type="pres">
      <dgm:prSet presAssocID="{3C51A4A1-8C61-4057-B214-9C6AB0C9E2DF}" presName="spaceRect" presStyleCnt="0"/>
      <dgm:spPr/>
    </dgm:pt>
    <dgm:pt modelId="{34948150-83BE-462A-A6A9-BE22E543413A}" type="pres">
      <dgm:prSet presAssocID="{3C51A4A1-8C61-4057-B214-9C6AB0C9E2DF}" presName="textRect" presStyleLbl="revTx" presStyleIdx="3" presStyleCnt="4">
        <dgm:presLayoutVars>
          <dgm:chMax val="1"/>
          <dgm:chPref val="1"/>
        </dgm:presLayoutVars>
      </dgm:prSet>
      <dgm:spPr/>
    </dgm:pt>
  </dgm:ptLst>
  <dgm:cxnLst>
    <dgm:cxn modelId="{81FA4D02-858C-40AC-B577-4C1A376D452E}" type="presOf" srcId="{3C51A4A1-8C61-4057-B214-9C6AB0C9E2DF}" destId="{34948150-83BE-462A-A6A9-BE22E543413A}" srcOrd="0" destOrd="0" presId="urn:microsoft.com/office/officeart/2018/2/layout/IconCircleList"/>
    <dgm:cxn modelId="{2ECA7D18-BED9-45A1-831C-8B83B84A7224}" type="presOf" srcId="{5E01C084-CF0C-4500-A428-DBE6EAB1BA5B}" destId="{7BB0455B-4577-404D-ACFA-082F1A03B90A}" srcOrd="0" destOrd="0" presId="urn:microsoft.com/office/officeart/2018/2/layout/IconCircleList"/>
    <dgm:cxn modelId="{F300CD18-9ACC-4EB4-8D39-5198402605E8}" srcId="{39E7463C-5575-4D57-89A1-BD52DDBE00FF}" destId="{C1C36CC1-A02E-4FFD-BA15-91228899DD2B}" srcOrd="2" destOrd="0" parTransId="{A69AAC80-E05B-41FE-BAC4-D2DA48A82E9D}" sibTransId="{52DAA233-9EA1-457F-93F0-2AD977362FB7}"/>
    <dgm:cxn modelId="{FCDB8041-64E5-4D63-B864-8E431650E94A}" type="presOf" srcId="{EC5EEA0F-602B-471F-BC84-F0AA56A0D873}" destId="{19725ABD-8060-416D-BDA5-A9F548000258}" srcOrd="0" destOrd="0" presId="urn:microsoft.com/office/officeart/2018/2/layout/IconCircleList"/>
    <dgm:cxn modelId="{D161197A-837F-40D1-9163-5F5C7B74C5C2}" type="presOf" srcId="{4F47ADCF-84FC-47CD-8EDE-242C82967D1F}" destId="{7786E8F7-ABCB-4169-927E-7EDCA992BBCF}" srcOrd="0" destOrd="0" presId="urn:microsoft.com/office/officeart/2018/2/layout/IconCircleList"/>
    <dgm:cxn modelId="{F851CE8D-1644-476C-B7BB-FDADA8CDA6B6}" srcId="{39E7463C-5575-4D57-89A1-BD52DDBE00FF}" destId="{EC5EEA0F-602B-471F-BC84-F0AA56A0D873}" srcOrd="1" destOrd="0" parTransId="{DD3177BF-1DAE-4D67-8781-5A9C016C9D63}" sibTransId="{88AF3E61-F158-4CC9-8278-9E9DFC67D9EC}"/>
    <dgm:cxn modelId="{B755A2AC-1034-4AFA-894D-73B4EF078D22}" type="presOf" srcId="{88AF3E61-F158-4CC9-8278-9E9DFC67D9EC}" destId="{DBB95FD2-9165-4F61-861F-85865E53B439}" srcOrd="0" destOrd="0" presId="urn:microsoft.com/office/officeart/2018/2/layout/IconCircleList"/>
    <dgm:cxn modelId="{95885BBA-8FE0-4937-BCF0-34D4DC81D481}" srcId="{39E7463C-5575-4D57-89A1-BD52DDBE00FF}" destId="{4F47ADCF-84FC-47CD-8EDE-242C82967D1F}" srcOrd="0" destOrd="0" parTransId="{BFC42FB2-76D6-401A-8E18-183250D65520}" sibTransId="{5E01C084-CF0C-4500-A428-DBE6EAB1BA5B}"/>
    <dgm:cxn modelId="{C2662AC3-60F5-4827-9A4F-4632608D40E5}" srcId="{39E7463C-5575-4D57-89A1-BD52DDBE00FF}" destId="{3C51A4A1-8C61-4057-B214-9C6AB0C9E2DF}" srcOrd="3" destOrd="0" parTransId="{F3A6AFA1-1DD1-434A-AA6E-53CBC8021FB6}" sibTransId="{5B0124BC-1D88-45BB-8A00-EDD1FE164A64}"/>
    <dgm:cxn modelId="{025548CD-6665-4C7C-9040-44C7359DFEE3}" type="presOf" srcId="{C1C36CC1-A02E-4FFD-BA15-91228899DD2B}" destId="{F9145D3B-7E75-417B-A703-D2FECE54DDC5}" srcOrd="0" destOrd="0" presId="urn:microsoft.com/office/officeart/2018/2/layout/IconCircleList"/>
    <dgm:cxn modelId="{D9D27DD5-03EC-4FEA-B72D-52A78B77B684}" type="presOf" srcId="{39E7463C-5575-4D57-89A1-BD52DDBE00FF}" destId="{0DA99DE4-A4BE-4B75-8DED-B4D54556B36D}" srcOrd="0" destOrd="0" presId="urn:microsoft.com/office/officeart/2018/2/layout/IconCircleList"/>
    <dgm:cxn modelId="{938E0ADB-DFBF-4BD9-8E95-DFE1FD3B17B8}" type="presOf" srcId="{52DAA233-9EA1-457F-93F0-2AD977362FB7}" destId="{F248DB40-E373-4E83-AE99-6E60A16C2C15}" srcOrd="0" destOrd="0" presId="urn:microsoft.com/office/officeart/2018/2/layout/IconCircleList"/>
    <dgm:cxn modelId="{7F11E0FE-3D10-46D4-9893-08BC8A795FC9}" type="presParOf" srcId="{0DA99DE4-A4BE-4B75-8DED-B4D54556B36D}" destId="{A01D1A8A-D650-44A8-8C0C-CD7C085018F1}" srcOrd="0" destOrd="0" presId="urn:microsoft.com/office/officeart/2018/2/layout/IconCircleList"/>
    <dgm:cxn modelId="{F8915028-4ABF-4299-AD0C-4C454BEFFDFB}" type="presParOf" srcId="{A01D1A8A-D650-44A8-8C0C-CD7C085018F1}" destId="{21CF0B55-18B5-4C3A-899C-A1D5D56ADAD3}" srcOrd="0" destOrd="0" presId="urn:microsoft.com/office/officeart/2018/2/layout/IconCircleList"/>
    <dgm:cxn modelId="{D142AB96-50AF-4B00-9555-F3362B82BDB9}" type="presParOf" srcId="{21CF0B55-18B5-4C3A-899C-A1D5D56ADAD3}" destId="{20DB76E8-0FD7-49D1-BAD0-5AC0D943E8AF}" srcOrd="0" destOrd="0" presId="urn:microsoft.com/office/officeart/2018/2/layout/IconCircleList"/>
    <dgm:cxn modelId="{C6BC23C9-0671-4DB3-AD4E-761B5A6D9328}" type="presParOf" srcId="{21CF0B55-18B5-4C3A-899C-A1D5D56ADAD3}" destId="{232DC0ED-7F79-4E34-B28D-01A39FD1CB39}" srcOrd="1" destOrd="0" presId="urn:microsoft.com/office/officeart/2018/2/layout/IconCircleList"/>
    <dgm:cxn modelId="{EAF50A62-4E52-4FDE-8770-8F4F8CD77C8A}" type="presParOf" srcId="{21CF0B55-18B5-4C3A-899C-A1D5D56ADAD3}" destId="{243F339C-A9A8-4BDA-A505-D4456ADB0C0B}" srcOrd="2" destOrd="0" presId="urn:microsoft.com/office/officeart/2018/2/layout/IconCircleList"/>
    <dgm:cxn modelId="{3EF4C194-C958-477D-B1EC-3EC882B300AF}" type="presParOf" srcId="{21CF0B55-18B5-4C3A-899C-A1D5D56ADAD3}" destId="{7786E8F7-ABCB-4169-927E-7EDCA992BBCF}" srcOrd="3" destOrd="0" presId="urn:microsoft.com/office/officeart/2018/2/layout/IconCircleList"/>
    <dgm:cxn modelId="{3365AD34-8162-49D3-9A1E-113699E7BE17}" type="presParOf" srcId="{A01D1A8A-D650-44A8-8C0C-CD7C085018F1}" destId="{7BB0455B-4577-404D-ACFA-082F1A03B90A}" srcOrd="1" destOrd="0" presId="urn:microsoft.com/office/officeart/2018/2/layout/IconCircleList"/>
    <dgm:cxn modelId="{01DB7959-03EA-4E2D-BD3F-7CB02804992F}" type="presParOf" srcId="{A01D1A8A-D650-44A8-8C0C-CD7C085018F1}" destId="{9630E56B-476D-4F41-B335-8CEC91B25753}" srcOrd="2" destOrd="0" presId="urn:microsoft.com/office/officeart/2018/2/layout/IconCircleList"/>
    <dgm:cxn modelId="{0116C48F-E263-412D-A1B1-016524E24C0A}" type="presParOf" srcId="{9630E56B-476D-4F41-B335-8CEC91B25753}" destId="{55669843-6236-4CA9-A42F-B1C2FFEA35AB}" srcOrd="0" destOrd="0" presId="urn:microsoft.com/office/officeart/2018/2/layout/IconCircleList"/>
    <dgm:cxn modelId="{9AB08007-3BDC-48BD-A848-0DA06EAD4FBB}" type="presParOf" srcId="{9630E56B-476D-4F41-B335-8CEC91B25753}" destId="{3264F6D8-C3F1-4D4F-A2AE-B432F0A8D7B7}" srcOrd="1" destOrd="0" presId="urn:microsoft.com/office/officeart/2018/2/layout/IconCircleList"/>
    <dgm:cxn modelId="{FF8817E6-C319-43BF-B40B-212E8F8F4010}" type="presParOf" srcId="{9630E56B-476D-4F41-B335-8CEC91B25753}" destId="{4A88BD34-2E4D-415F-9849-DD9940B796C2}" srcOrd="2" destOrd="0" presId="urn:microsoft.com/office/officeart/2018/2/layout/IconCircleList"/>
    <dgm:cxn modelId="{395E9E65-E993-4FBC-B6BE-BFFA7F921653}" type="presParOf" srcId="{9630E56B-476D-4F41-B335-8CEC91B25753}" destId="{19725ABD-8060-416D-BDA5-A9F548000258}" srcOrd="3" destOrd="0" presId="urn:microsoft.com/office/officeart/2018/2/layout/IconCircleList"/>
    <dgm:cxn modelId="{78ECD2C7-F39D-4E69-A3CA-6DC19FC25541}" type="presParOf" srcId="{A01D1A8A-D650-44A8-8C0C-CD7C085018F1}" destId="{DBB95FD2-9165-4F61-861F-85865E53B439}" srcOrd="3" destOrd="0" presId="urn:microsoft.com/office/officeart/2018/2/layout/IconCircleList"/>
    <dgm:cxn modelId="{2E6ACA9D-FAA5-46F1-86D2-00CE88A6B1E3}" type="presParOf" srcId="{A01D1A8A-D650-44A8-8C0C-CD7C085018F1}" destId="{EC570E27-465C-4663-A62F-7AE4E122209D}" srcOrd="4" destOrd="0" presId="urn:microsoft.com/office/officeart/2018/2/layout/IconCircleList"/>
    <dgm:cxn modelId="{59323F52-1F7C-4002-B7FC-9F325CA75A52}" type="presParOf" srcId="{EC570E27-465C-4663-A62F-7AE4E122209D}" destId="{A72FF451-1F35-4980-8AE9-9D6BEBFEE2F3}" srcOrd="0" destOrd="0" presId="urn:microsoft.com/office/officeart/2018/2/layout/IconCircleList"/>
    <dgm:cxn modelId="{50173C71-6576-44AF-8488-9BFD29614A95}" type="presParOf" srcId="{EC570E27-465C-4663-A62F-7AE4E122209D}" destId="{0382B209-9010-4394-9705-E4A54855564A}" srcOrd="1" destOrd="0" presId="urn:microsoft.com/office/officeart/2018/2/layout/IconCircleList"/>
    <dgm:cxn modelId="{A41ED6FB-C458-4F27-B7E7-F8F67449318C}" type="presParOf" srcId="{EC570E27-465C-4663-A62F-7AE4E122209D}" destId="{B987F4BA-4209-4A76-B66C-C3A4639E4F7F}" srcOrd="2" destOrd="0" presId="urn:microsoft.com/office/officeart/2018/2/layout/IconCircleList"/>
    <dgm:cxn modelId="{E9F32FD3-9797-43B0-99EE-85494D1F2DEF}" type="presParOf" srcId="{EC570E27-465C-4663-A62F-7AE4E122209D}" destId="{F9145D3B-7E75-417B-A703-D2FECE54DDC5}" srcOrd="3" destOrd="0" presId="urn:microsoft.com/office/officeart/2018/2/layout/IconCircleList"/>
    <dgm:cxn modelId="{08CF4B76-E5B6-4266-95A4-93179E6F67B4}" type="presParOf" srcId="{A01D1A8A-D650-44A8-8C0C-CD7C085018F1}" destId="{F248DB40-E373-4E83-AE99-6E60A16C2C15}" srcOrd="5" destOrd="0" presId="urn:microsoft.com/office/officeart/2018/2/layout/IconCircleList"/>
    <dgm:cxn modelId="{EF1452B0-0BE9-4BA5-A340-66D88A0E3CCF}" type="presParOf" srcId="{A01D1A8A-D650-44A8-8C0C-CD7C085018F1}" destId="{47EF6751-5090-4CE1-849E-E92504D8999D}" srcOrd="6" destOrd="0" presId="urn:microsoft.com/office/officeart/2018/2/layout/IconCircleList"/>
    <dgm:cxn modelId="{491E8E44-3BF7-4AE6-A0F0-5C037CB11991}" type="presParOf" srcId="{47EF6751-5090-4CE1-849E-E92504D8999D}" destId="{176FCCD8-BFD8-450E-B5B6-FCFB8013E280}" srcOrd="0" destOrd="0" presId="urn:microsoft.com/office/officeart/2018/2/layout/IconCircleList"/>
    <dgm:cxn modelId="{E076D125-CEF4-4950-A06B-BF9B7CE9D4A6}" type="presParOf" srcId="{47EF6751-5090-4CE1-849E-E92504D8999D}" destId="{1DEA82FC-0DB2-473B-8ECF-0C4AFF5B016D}" srcOrd="1" destOrd="0" presId="urn:microsoft.com/office/officeart/2018/2/layout/IconCircleList"/>
    <dgm:cxn modelId="{B314DF32-45F6-4D04-A8B8-7D2E4583D431}" type="presParOf" srcId="{47EF6751-5090-4CE1-849E-E92504D8999D}" destId="{65704E06-30BE-4DB8-92F0-CCBAB6282A3A}" srcOrd="2" destOrd="0" presId="urn:microsoft.com/office/officeart/2018/2/layout/IconCircleList"/>
    <dgm:cxn modelId="{8C6EBC87-A1B2-40C3-B6EF-267B42759BCC}" type="presParOf" srcId="{47EF6751-5090-4CE1-849E-E92504D8999D}" destId="{34948150-83BE-462A-A6A9-BE22E543413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D0B9E-E8AC-4B57-A6EA-D531236B9DE8}">
      <dsp:nvSpPr>
        <dsp:cNvPr id="0" name=""/>
        <dsp:cNvSpPr/>
      </dsp:nvSpPr>
      <dsp:spPr>
        <a:xfrm>
          <a:off x="412047" y="838174"/>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4742F-325F-4A24-9B1E-39D606067966}">
      <dsp:nvSpPr>
        <dsp:cNvPr id="0" name=""/>
        <dsp:cNvSpPr/>
      </dsp:nvSpPr>
      <dsp:spPr>
        <a:xfrm>
          <a:off x="646047" y="1072174"/>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3767BF-95F3-46E3-9621-CC603E6820F9}">
      <dsp:nvSpPr>
        <dsp:cNvPr id="0" name=""/>
        <dsp:cNvSpPr/>
      </dsp:nvSpPr>
      <dsp:spPr>
        <a:xfrm>
          <a:off x="61047" y="22781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1" i="0" kern="1200" baseline="0">
              <a:latin typeface="+mn-lt"/>
            </a:rPr>
            <a:t>Introduction</a:t>
          </a:r>
          <a:endParaRPr lang="en-US" sz="1900" kern="1200">
            <a:latin typeface="+mn-lt"/>
          </a:endParaRPr>
        </a:p>
      </dsp:txBody>
      <dsp:txXfrm>
        <a:off x="61047" y="2278174"/>
        <a:ext cx="1800000" cy="720000"/>
      </dsp:txXfrm>
    </dsp:sp>
    <dsp:sp modelId="{5A4FDCDB-8A10-46CD-867F-7494BAC7F996}">
      <dsp:nvSpPr>
        <dsp:cNvPr id="0" name=""/>
        <dsp:cNvSpPr/>
      </dsp:nvSpPr>
      <dsp:spPr>
        <a:xfrm>
          <a:off x="2527047" y="838174"/>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9DD04-BCB2-47E9-AAD1-745274F681B2}">
      <dsp:nvSpPr>
        <dsp:cNvPr id="0" name=""/>
        <dsp:cNvSpPr/>
      </dsp:nvSpPr>
      <dsp:spPr>
        <a:xfrm>
          <a:off x="2761047" y="1072174"/>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8501FD-9165-4819-AA58-87C79C4DF5E9}">
      <dsp:nvSpPr>
        <dsp:cNvPr id="0" name=""/>
        <dsp:cNvSpPr/>
      </dsp:nvSpPr>
      <dsp:spPr>
        <a:xfrm>
          <a:off x="2176047" y="22781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1" i="0" kern="1200" baseline="0"/>
            <a:t>Strategy</a:t>
          </a:r>
          <a:endParaRPr lang="en-US" sz="1900" kern="1200"/>
        </a:p>
      </dsp:txBody>
      <dsp:txXfrm>
        <a:off x="2176047" y="2278174"/>
        <a:ext cx="1800000" cy="720000"/>
      </dsp:txXfrm>
    </dsp:sp>
    <dsp:sp modelId="{D7CC76C6-29EA-44D7-9607-43408EBDAE07}">
      <dsp:nvSpPr>
        <dsp:cNvPr id="0" name=""/>
        <dsp:cNvSpPr/>
      </dsp:nvSpPr>
      <dsp:spPr>
        <a:xfrm>
          <a:off x="4642047" y="838174"/>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4D2FC-9165-4FCA-98B6-83A45E5A520D}">
      <dsp:nvSpPr>
        <dsp:cNvPr id="0" name=""/>
        <dsp:cNvSpPr/>
      </dsp:nvSpPr>
      <dsp:spPr>
        <a:xfrm>
          <a:off x="4876047" y="1072174"/>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D15B4-EDC1-494D-ACE8-0C8B2EEE866F}">
      <dsp:nvSpPr>
        <dsp:cNvPr id="0" name=""/>
        <dsp:cNvSpPr/>
      </dsp:nvSpPr>
      <dsp:spPr>
        <a:xfrm>
          <a:off x="4291047" y="22781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1" kern="1200"/>
            <a:t>Analysis</a:t>
          </a:r>
        </a:p>
      </dsp:txBody>
      <dsp:txXfrm>
        <a:off x="4291047" y="2278174"/>
        <a:ext cx="1800000" cy="720000"/>
      </dsp:txXfrm>
    </dsp:sp>
    <dsp:sp modelId="{6A00713D-034C-4F59-BAA9-BB17776372AD}">
      <dsp:nvSpPr>
        <dsp:cNvPr id="0" name=""/>
        <dsp:cNvSpPr/>
      </dsp:nvSpPr>
      <dsp:spPr>
        <a:xfrm>
          <a:off x="6757047" y="838174"/>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58F4FA-3507-4EEE-B095-787A028AAC1F}">
      <dsp:nvSpPr>
        <dsp:cNvPr id="0" name=""/>
        <dsp:cNvSpPr/>
      </dsp:nvSpPr>
      <dsp:spPr>
        <a:xfrm>
          <a:off x="6991047" y="1072174"/>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A0B9EB-F219-474A-A833-123B4D85517D}">
      <dsp:nvSpPr>
        <dsp:cNvPr id="0" name=""/>
        <dsp:cNvSpPr/>
      </dsp:nvSpPr>
      <dsp:spPr>
        <a:xfrm>
          <a:off x="6406047" y="22781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1" i="0" kern="1200" baseline="0"/>
            <a:t>Lessons &amp; Future Goal</a:t>
          </a:r>
          <a:endParaRPr lang="en-US" sz="1900" kern="1200"/>
        </a:p>
      </dsp:txBody>
      <dsp:txXfrm>
        <a:off x="6406047" y="2278174"/>
        <a:ext cx="1800000" cy="720000"/>
      </dsp:txXfrm>
    </dsp:sp>
    <dsp:sp modelId="{EFEA8C93-E52E-4E74-A42A-2050D9AA5584}">
      <dsp:nvSpPr>
        <dsp:cNvPr id="0" name=""/>
        <dsp:cNvSpPr/>
      </dsp:nvSpPr>
      <dsp:spPr>
        <a:xfrm>
          <a:off x="8872047" y="838174"/>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5344EA-8C95-4B37-8B21-E8F257057C36}">
      <dsp:nvSpPr>
        <dsp:cNvPr id="0" name=""/>
        <dsp:cNvSpPr/>
      </dsp:nvSpPr>
      <dsp:spPr>
        <a:xfrm>
          <a:off x="9106047" y="1072174"/>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BB24B-C09F-4213-AC1A-46F660189BEC}">
      <dsp:nvSpPr>
        <dsp:cNvPr id="0" name=""/>
        <dsp:cNvSpPr/>
      </dsp:nvSpPr>
      <dsp:spPr>
        <a:xfrm>
          <a:off x="8521047" y="227817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b="1" kern="1200"/>
            <a:t>Conclusion</a:t>
          </a:r>
        </a:p>
      </dsp:txBody>
      <dsp:txXfrm>
        <a:off x="8521047" y="2278174"/>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B144E-EA02-4D96-95EB-09B39F41729E}">
      <dsp:nvSpPr>
        <dsp:cNvPr id="0" name=""/>
        <dsp:cNvSpPr/>
      </dsp:nvSpPr>
      <dsp:spPr>
        <a:xfrm>
          <a:off x="0" y="54683"/>
          <a:ext cx="9423377" cy="64305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AEA8E7-F2B2-449C-B82F-D57457930FD1}">
      <dsp:nvSpPr>
        <dsp:cNvPr id="0" name=""/>
        <dsp:cNvSpPr/>
      </dsp:nvSpPr>
      <dsp:spPr>
        <a:xfrm>
          <a:off x="194524" y="146196"/>
          <a:ext cx="353680" cy="353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4E865A-3AFC-418C-8967-E660FDBA7DCE}">
      <dsp:nvSpPr>
        <dsp:cNvPr id="0" name=""/>
        <dsp:cNvSpPr/>
      </dsp:nvSpPr>
      <dsp:spPr>
        <a:xfrm>
          <a:off x="742729" y="1509"/>
          <a:ext cx="8680647" cy="6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57" tIns="68057" rIns="68057" bIns="68057" numCol="1" spcCol="1270" anchor="ctr" anchorCtr="0">
          <a:noAutofit/>
        </a:bodyPr>
        <a:lstStyle/>
        <a:p>
          <a:pPr marL="0" lvl="0" indent="0" algn="l" defTabSz="844550">
            <a:lnSpc>
              <a:spcPct val="100000"/>
            </a:lnSpc>
            <a:spcBef>
              <a:spcPct val="0"/>
            </a:spcBef>
            <a:spcAft>
              <a:spcPct val="35000"/>
            </a:spcAft>
            <a:buNone/>
          </a:pPr>
          <a:r>
            <a:rPr lang="en-US" sz="1900" b="0" i="0" kern="1200" dirty="0"/>
            <a:t>Excel in ERP simulation game against 4 competitors.</a:t>
          </a:r>
          <a:endParaRPr lang="en-US" sz="1900" kern="1200" dirty="0"/>
        </a:p>
      </dsp:txBody>
      <dsp:txXfrm>
        <a:off x="742729" y="1509"/>
        <a:ext cx="8680647" cy="643055"/>
      </dsp:txXfrm>
    </dsp:sp>
    <dsp:sp modelId="{B046C267-5434-4EE5-9AAA-456977F580D1}">
      <dsp:nvSpPr>
        <dsp:cNvPr id="0" name=""/>
        <dsp:cNvSpPr/>
      </dsp:nvSpPr>
      <dsp:spPr>
        <a:xfrm>
          <a:off x="0" y="817456"/>
          <a:ext cx="9423377" cy="64305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36E4D-4654-4B1C-943B-69649CDA2A74}">
      <dsp:nvSpPr>
        <dsp:cNvPr id="0" name=""/>
        <dsp:cNvSpPr/>
      </dsp:nvSpPr>
      <dsp:spPr>
        <a:xfrm>
          <a:off x="194524" y="950016"/>
          <a:ext cx="353680" cy="353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303D1C-A632-469E-A850-5EA53C50350C}">
      <dsp:nvSpPr>
        <dsp:cNvPr id="0" name=""/>
        <dsp:cNvSpPr/>
      </dsp:nvSpPr>
      <dsp:spPr>
        <a:xfrm>
          <a:off x="742729" y="805328"/>
          <a:ext cx="8680647" cy="6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57" tIns="68057" rIns="68057" bIns="68057" numCol="1" spcCol="1270" anchor="ctr" anchorCtr="0">
          <a:noAutofit/>
        </a:bodyPr>
        <a:lstStyle/>
        <a:p>
          <a:pPr marL="0" lvl="0" indent="0" algn="l" defTabSz="844550">
            <a:lnSpc>
              <a:spcPct val="100000"/>
            </a:lnSpc>
            <a:spcBef>
              <a:spcPct val="0"/>
            </a:spcBef>
            <a:spcAft>
              <a:spcPct val="35000"/>
            </a:spcAft>
            <a:buNone/>
          </a:pPr>
          <a:r>
            <a:rPr lang="en-US" sz="1900" b="0" i="0" kern="1200"/>
            <a:t>Maximize profit and surpass competitors.</a:t>
          </a:r>
          <a:endParaRPr lang="en-US" sz="1900" kern="1200"/>
        </a:p>
      </dsp:txBody>
      <dsp:txXfrm>
        <a:off x="742729" y="805328"/>
        <a:ext cx="8680647" cy="643055"/>
      </dsp:txXfrm>
    </dsp:sp>
    <dsp:sp modelId="{B8669A97-140D-45DD-85CD-80047C610516}">
      <dsp:nvSpPr>
        <dsp:cNvPr id="0" name=""/>
        <dsp:cNvSpPr/>
      </dsp:nvSpPr>
      <dsp:spPr>
        <a:xfrm>
          <a:off x="0" y="1609148"/>
          <a:ext cx="9423377" cy="64305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0703B-610F-4D97-9D86-EB46EDA7D91B}">
      <dsp:nvSpPr>
        <dsp:cNvPr id="0" name=""/>
        <dsp:cNvSpPr/>
      </dsp:nvSpPr>
      <dsp:spPr>
        <a:xfrm>
          <a:off x="194524" y="1753835"/>
          <a:ext cx="353680" cy="353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429FEE-5741-4800-B87C-CC09C8C0A60D}">
      <dsp:nvSpPr>
        <dsp:cNvPr id="0" name=""/>
        <dsp:cNvSpPr/>
      </dsp:nvSpPr>
      <dsp:spPr>
        <a:xfrm>
          <a:off x="742729" y="1609148"/>
          <a:ext cx="8680647" cy="6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57" tIns="68057" rIns="68057" bIns="68057" numCol="1" spcCol="1270" anchor="ctr" anchorCtr="0">
          <a:noAutofit/>
        </a:bodyPr>
        <a:lstStyle/>
        <a:p>
          <a:pPr marL="0" lvl="0" indent="0" algn="l" defTabSz="844550">
            <a:lnSpc>
              <a:spcPct val="100000"/>
            </a:lnSpc>
            <a:spcBef>
              <a:spcPct val="0"/>
            </a:spcBef>
            <a:spcAft>
              <a:spcPct val="35000"/>
            </a:spcAft>
            <a:buNone/>
          </a:pPr>
          <a:r>
            <a:rPr lang="en-US" sz="1900" b="0" kern="1200"/>
            <a:t>Strategically make the Independent Plan.</a:t>
          </a:r>
          <a:endParaRPr lang="en-US" sz="1900" kern="1200"/>
        </a:p>
      </dsp:txBody>
      <dsp:txXfrm>
        <a:off x="742729" y="1609148"/>
        <a:ext cx="8680647" cy="643055"/>
      </dsp:txXfrm>
    </dsp:sp>
    <dsp:sp modelId="{D2E983E7-2B08-488B-B989-CC044F029918}">
      <dsp:nvSpPr>
        <dsp:cNvPr id="0" name=""/>
        <dsp:cNvSpPr/>
      </dsp:nvSpPr>
      <dsp:spPr>
        <a:xfrm>
          <a:off x="0" y="2412967"/>
          <a:ext cx="9423377" cy="64305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12A042-47E0-4314-A289-1FEF246D157B}">
      <dsp:nvSpPr>
        <dsp:cNvPr id="0" name=""/>
        <dsp:cNvSpPr/>
      </dsp:nvSpPr>
      <dsp:spPr>
        <a:xfrm>
          <a:off x="128202" y="2528671"/>
          <a:ext cx="353680" cy="353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4B38E1-18BF-4DCF-9005-E001C29635DA}">
      <dsp:nvSpPr>
        <dsp:cNvPr id="0" name=""/>
        <dsp:cNvSpPr/>
      </dsp:nvSpPr>
      <dsp:spPr>
        <a:xfrm>
          <a:off x="742729" y="2412967"/>
          <a:ext cx="8680647" cy="6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57" tIns="68057" rIns="68057" bIns="68057" numCol="1" spcCol="1270" anchor="ctr" anchorCtr="0">
          <a:noAutofit/>
        </a:bodyPr>
        <a:lstStyle/>
        <a:p>
          <a:pPr marL="0" lvl="0" indent="0" algn="l" defTabSz="844550">
            <a:lnSpc>
              <a:spcPct val="100000"/>
            </a:lnSpc>
            <a:spcBef>
              <a:spcPct val="0"/>
            </a:spcBef>
            <a:spcAft>
              <a:spcPct val="35000"/>
            </a:spcAft>
            <a:buNone/>
          </a:pPr>
          <a:r>
            <a:rPr lang="en-US" sz="1900" b="0" i="0" kern="1200"/>
            <a:t>Adept use of Pull/Push technique for efficient logistics.</a:t>
          </a:r>
          <a:endParaRPr lang="en-US" sz="1900" kern="1200"/>
        </a:p>
      </dsp:txBody>
      <dsp:txXfrm>
        <a:off x="742729" y="2412967"/>
        <a:ext cx="8680647" cy="643055"/>
      </dsp:txXfrm>
    </dsp:sp>
    <dsp:sp modelId="{38DF85CD-1105-4A22-99BA-5F186374B509}">
      <dsp:nvSpPr>
        <dsp:cNvPr id="0" name=""/>
        <dsp:cNvSpPr/>
      </dsp:nvSpPr>
      <dsp:spPr>
        <a:xfrm>
          <a:off x="0" y="3216787"/>
          <a:ext cx="9423377" cy="64305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09C46A-5AE5-4C5B-81C5-783467B06DCE}">
      <dsp:nvSpPr>
        <dsp:cNvPr id="0" name=""/>
        <dsp:cNvSpPr/>
      </dsp:nvSpPr>
      <dsp:spPr>
        <a:xfrm>
          <a:off x="194524" y="3361475"/>
          <a:ext cx="353680" cy="353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8C0922-D271-4193-9B1C-A36712F71C52}">
      <dsp:nvSpPr>
        <dsp:cNvPr id="0" name=""/>
        <dsp:cNvSpPr/>
      </dsp:nvSpPr>
      <dsp:spPr>
        <a:xfrm>
          <a:off x="742729" y="3216787"/>
          <a:ext cx="8680647" cy="6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57" tIns="68057" rIns="68057" bIns="68057" numCol="1" spcCol="1270" anchor="ctr" anchorCtr="0">
          <a:noAutofit/>
        </a:bodyPr>
        <a:lstStyle/>
        <a:p>
          <a:pPr marL="0" lvl="0" indent="0" algn="l" defTabSz="844550">
            <a:lnSpc>
              <a:spcPct val="100000"/>
            </a:lnSpc>
            <a:spcBef>
              <a:spcPct val="0"/>
            </a:spcBef>
            <a:spcAft>
              <a:spcPct val="35000"/>
            </a:spcAft>
            <a:buNone/>
          </a:pPr>
          <a:r>
            <a:rPr lang="en-US" sz="1900" b="0" i="0" kern="1200"/>
            <a:t>Effective price adjustments based on  sales reports.</a:t>
          </a:r>
          <a:endParaRPr lang="en-US" sz="1900" kern="1200"/>
        </a:p>
      </dsp:txBody>
      <dsp:txXfrm>
        <a:off x="742729" y="3216787"/>
        <a:ext cx="8680647" cy="643055"/>
      </dsp:txXfrm>
    </dsp:sp>
    <dsp:sp modelId="{14F3B2B2-1E5A-4A82-8167-87388189F2E6}">
      <dsp:nvSpPr>
        <dsp:cNvPr id="0" name=""/>
        <dsp:cNvSpPr/>
      </dsp:nvSpPr>
      <dsp:spPr>
        <a:xfrm>
          <a:off x="0" y="4020607"/>
          <a:ext cx="9423377" cy="64305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FDECB-E932-4DE6-8687-D150E06EC5EE}">
      <dsp:nvSpPr>
        <dsp:cNvPr id="0" name=""/>
        <dsp:cNvSpPr/>
      </dsp:nvSpPr>
      <dsp:spPr>
        <a:xfrm>
          <a:off x="194524" y="4165294"/>
          <a:ext cx="353680" cy="35368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FD9D8A-CB7A-45A5-8B8D-74AADD68F533}">
      <dsp:nvSpPr>
        <dsp:cNvPr id="0" name=""/>
        <dsp:cNvSpPr/>
      </dsp:nvSpPr>
      <dsp:spPr>
        <a:xfrm>
          <a:off x="742729" y="4020607"/>
          <a:ext cx="8680647" cy="64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057" tIns="68057" rIns="68057" bIns="68057" numCol="1" spcCol="1270" anchor="ctr" anchorCtr="0">
          <a:noAutofit/>
        </a:bodyPr>
        <a:lstStyle/>
        <a:p>
          <a:pPr marL="0" lvl="0" indent="0" algn="l" defTabSz="844550">
            <a:lnSpc>
              <a:spcPct val="100000"/>
            </a:lnSpc>
            <a:spcBef>
              <a:spcPct val="0"/>
            </a:spcBef>
            <a:spcAft>
              <a:spcPct val="35000"/>
            </a:spcAft>
            <a:buNone/>
          </a:pPr>
          <a:r>
            <a:rPr lang="en-US" sz="1900" b="0" i="0" kern="1200"/>
            <a:t>Optimal product distribution across regions.</a:t>
          </a:r>
          <a:endParaRPr lang="en-US" sz="1900" kern="1200"/>
        </a:p>
      </dsp:txBody>
      <dsp:txXfrm>
        <a:off x="742729" y="4020607"/>
        <a:ext cx="8680647" cy="643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9E955C-D05E-476D-8A0A-94BD6FB1119B}">
      <dsp:nvSpPr>
        <dsp:cNvPr id="0" name=""/>
        <dsp:cNvSpPr/>
      </dsp:nvSpPr>
      <dsp:spPr>
        <a:xfrm>
          <a:off x="551882" y="494195"/>
          <a:ext cx="843018" cy="8430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40BD09-5B15-4643-9392-CE90D66C84A3}">
      <dsp:nvSpPr>
        <dsp:cNvPr id="0" name=""/>
        <dsp:cNvSpPr/>
      </dsp:nvSpPr>
      <dsp:spPr>
        <a:xfrm>
          <a:off x="36704" y="1677289"/>
          <a:ext cx="1873374"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Centralized repository</a:t>
          </a:r>
          <a:r>
            <a:rPr lang="en-US" sz="1100" kern="1200" dirty="0"/>
            <a:t>: </a:t>
          </a:r>
          <a:r>
            <a:rPr lang="en-US" sz="1200" kern="1200" dirty="0"/>
            <a:t>Sales fact table consolidates key metrics for comprehensive analysis</a:t>
          </a:r>
          <a:r>
            <a:rPr lang="en-US" sz="1100" kern="1200" dirty="0"/>
            <a:t>.</a:t>
          </a:r>
        </a:p>
      </dsp:txBody>
      <dsp:txXfrm>
        <a:off x="36704" y="1677289"/>
        <a:ext cx="1873374" cy="922500"/>
      </dsp:txXfrm>
    </dsp:sp>
    <dsp:sp modelId="{266EF0C1-E859-4817-B95F-6E55717F3051}">
      <dsp:nvSpPr>
        <dsp:cNvPr id="0" name=""/>
        <dsp:cNvSpPr/>
      </dsp:nvSpPr>
      <dsp:spPr>
        <a:xfrm>
          <a:off x="2753097" y="494195"/>
          <a:ext cx="843018" cy="8430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8F4AA8-7931-4CB7-8FD3-4BCED3BC21CF}">
      <dsp:nvSpPr>
        <dsp:cNvPr id="0" name=""/>
        <dsp:cNvSpPr/>
      </dsp:nvSpPr>
      <dsp:spPr>
        <a:xfrm>
          <a:off x="2237919" y="1677289"/>
          <a:ext cx="1873374"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Organizational context</a:t>
          </a:r>
          <a:r>
            <a:rPr lang="en-US" sz="1100" kern="1200" dirty="0"/>
            <a:t>: </a:t>
          </a:r>
          <a:r>
            <a:rPr lang="en-US" sz="1200" kern="1200" dirty="0"/>
            <a:t>Sales organization dimension provides insights into structural dynamics.</a:t>
          </a:r>
        </a:p>
      </dsp:txBody>
      <dsp:txXfrm>
        <a:off x="2237919" y="1677289"/>
        <a:ext cx="1873374" cy="922500"/>
      </dsp:txXfrm>
    </dsp:sp>
    <dsp:sp modelId="{74E881D2-BB16-4901-AA7C-044287B06013}">
      <dsp:nvSpPr>
        <dsp:cNvPr id="0" name=""/>
        <dsp:cNvSpPr/>
      </dsp:nvSpPr>
      <dsp:spPr>
        <a:xfrm>
          <a:off x="551882" y="3068133"/>
          <a:ext cx="843018" cy="8430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311114-5085-4998-80B9-F85A7F137B4D}">
      <dsp:nvSpPr>
        <dsp:cNvPr id="0" name=""/>
        <dsp:cNvSpPr/>
      </dsp:nvSpPr>
      <dsp:spPr>
        <a:xfrm>
          <a:off x="36704" y="4251227"/>
          <a:ext cx="1873374"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Temporal analysis</a:t>
          </a:r>
          <a:r>
            <a:rPr lang="en-US" sz="1100" kern="1200" dirty="0"/>
            <a:t>: </a:t>
          </a:r>
          <a:r>
            <a:rPr lang="en-US" sz="1200" kern="1200" dirty="0"/>
            <a:t>Date and period dimensions allow tracking of sales trends over time.</a:t>
          </a:r>
        </a:p>
      </dsp:txBody>
      <dsp:txXfrm>
        <a:off x="36704" y="4251227"/>
        <a:ext cx="1873374" cy="922500"/>
      </dsp:txXfrm>
    </dsp:sp>
    <dsp:sp modelId="{A15B073A-1287-494B-A365-E40FCC0A291B}">
      <dsp:nvSpPr>
        <dsp:cNvPr id="0" name=""/>
        <dsp:cNvSpPr/>
      </dsp:nvSpPr>
      <dsp:spPr>
        <a:xfrm>
          <a:off x="2753097" y="3068133"/>
          <a:ext cx="843018" cy="8430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F5993-F5EC-4E93-B4FD-9EE1F7A7F239}">
      <dsp:nvSpPr>
        <dsp:cNvPr id="0" name=""/>
        <dsp:cNvSpPr/>
      </dsp:nvSpPr>
      <dsp:spPr>
        <a:xfrm>
          <a:off x="2237919" y="4251227"/>
          <a:ext cx="1873374"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Granular insights</a:t>
          </a:r>
          <a:r>
            <a:rPr lang="en-US" sz="1100" kern="1200" dirty="0"/>
            <a:t>: </a:t>
          </a:r>
          <a:r>
            <a:rPr lang="en-US" sz="1200" kern="1200" dirty="0"/>
            <a:t>Customer, location, and material dimensions enhance segmentation for detailed analysis.</a:t>
          </a:r>
        </a:p>
      </dsp:txBody>
      <dsp:txXfrm>
        <a:off x="2237919" y="4251227"/>
        <a:ext cx="1873374" cy="92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B76E8-0FD7-49D1-BAD0-5AC0D943E8AF}">
      <dsp:nvSpPr>
        <dsp:cNvPr id="0" name=""/>
        <dsp:cNvSpPr/>
      </dsp:nvSpPr>
      <dsp:spPr>
        <a:xfrm>
          <a:off x="178882" y="373927"/>
          <a:ext cx="1142458" cy="11424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2DC0ED-7F79-4E34-B28D-01A39FD1CB39}">
      <dsp:nvSpPr>
        <dsp:cNvPr id="0" name=""/>
        <dsp:cNvSpPr/>
      </dsp:nvSpPr>
      <dsp:spPr>
        <a:xfrm>
          <a:off x="418798" y="613843"/>
          <a:ext cx="662625" cy="662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86E8F7-ABCB-4169-927E-7EDCA992BBCF}">
      <dsp:nvSpPr>
        <dsp:cNvPr id="0" name=""/>
        <dsp:cNvSpPr/>
      </dsp:nvSpPr>
      <dsp:spPr>
        <a:xfrm>
          <a:off x="1566153" y="373927"/>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Should not have Low stock and overstock of inventory .</a:t>
          </a:r>
          <a:endParaRPr lang="en-US" sz="1800" kern="1200" dirty="0"/>
        </a:p>
      </dsp:txBody>
      <dsp:txXfrm>
        <a:off x="1566153" y="373927"/>
        <a:ext cx="2692936" cy="1142458"/>
      </dsp:txXfrm>
    </dsp:sp>
    <dsp:sp modelId="{55669843-6236-4CA9-A42F-B1C2FFEA35AB}">
      <dsp:nvSpPr>
        <dsp:cNvPr id="0" name=""/>
        <dsp:cNvSpPr/>
      </dsp:nvSpPr>
      <dsp:spPr>
        <a:xfrm>
          <a:off x="4728313" y="373927"/>
          <a:ext cx="1142458" cy="11424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64F6D8-C3F1-4D4F-A2AE-B432F0A8D7B7}">
      <dsp:nvSpPr>
        <dsp:cNvPr id="0" name=""/>
        <dsp:cNvSpPr/>
      </dsp:nvSpPr>
      <dsp:spPr>
        <a:xfrm>
          <a:off x="4968230" y="613843"/>
          <a:ext cx="662625" cy="662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725ABD-8060-416D-BDA5-A9F548000258}">
      <dsp:nvSpPr>
        <dsp:cNvPr id="0" name=""/>
        <dsp:cNvSpPr/>
      </dsp:nvSpPr>
      <dsp:spPr>
        <a:xfrm>
          <a:off x="6115584" y="373927"/>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Maintain the Profit margin through out the game.</a:t>
          </a:r>
          <a:endParaRPr lang="en-US" sz="1800" kern="1200"/>
        </a:p>
      </dsp:txBody>
      <dsp:txXfrm>
        <a:off x="6115584" y="373927"/>
        <a:ext cx="2692936" cy="1142458"/>
      </dsp:txXfrm>
    </dsp:sp>
    <dsp:sp modelId="{A72FF451-1F35-4980-8AE9-9D6BEBFEE2F3}">
      <dsp:nvSpPr>
        <dsp:cNvPr id="0" name=""/>
        <dsp:cNvSpPr/>
      </dsp:nvSpPr>
      <dsp:spPr>
        <a:xfrm>
          <a:off x="178882" y="2137555"/>
          <a:ext cx="1142458" cy="11424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82B209-9010-4394-9705-E4A54855564A}">
      <dsp:nvSpPr>
        <dsp:cNvPr id="0" name=""/>
        <dsp:cNvSpPr/>
      </dsp:nvSpPr>
      <dsp:spPr>
        <a:xfrm>
          <a:off x="418798" y="2377471"/>
          <a:ext cx="662625" cy="662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145D3B-7E75-417B-A703-D2FECE54DDC5}">
      <dsp:nvSpPr>
        <dsp:cNvPr id="0" name=""/>
        <dsp:cNvSpPr/>
      </dsp:nvSpPr>
      <dsp:spPr>
        <a:xfrm>
          <a:off x="1566153" y="2137555"/>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Effectively change the Push and Pull methodology.</a:t>
          </a:r>
          <a:endParaRPr lang="en-US" sz="1800" kern="1200"/>
        </a:p>
      </dsp:txBody>
      <dsp:txXfrm>
        <a:off x="1566153" y="2137555"/>
        <a:ext cx="2692936" cy="1142458"/>
      </dsp:txXfrm>
    </dsp:sp>
    <dsp:sp modelId="{176FCCD8-BFD8-450E-B5B6-FCFB8013E280}">
      <dsp:nvSpPr>
        <dsp:cNvPr id="0" name=""/>
        <dsp:cNvSpPr/>
      </dsp:nvSpPr>
      <dsp:spPr>
        <a:xfrm>
          <a:off x="4728313" y="2137555"/>
          <a:ext cx="1142458" cy="11424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EA82FC-0DB2-473B-8ECF-0C4AFF5B016D}">
      <dsp:nvSpPr>
        <dsp:cNvPr id="0" name=""/>
        <dsp:cNvSpPr/>
      </dsp:nvSpPr>
      <dsp:spPr>
        <a:xfrm>
          <a:off x="4968230" y="2377471"/>
          <a:ext cx="662625" cy="6626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948150-83BE-462A-A6A9-BE22E543413A}">
      <dsp:nvSpPr>
        <dsp:cNvPr id="0" name=""/>
        <dsp:cNvSpPr/>
      </dsp:nvSpPr>
      <dsp:spPr>
        <a:xfrm>
          <a:off x="6115584" y="2137555"/>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i="0" kern="1200"/>
            <a:t>Low sales with apt Profit margin also can increase the chance of winning.</a:t>
          </a:r>
          <a:endParaRPr lang="en-US" sz="1800" kern="1200"/>
        </a:p>
      </dsp:txBody>
      <dsp:txXfrm>
        <a:off x="6115584" y="2137555"/>
        <a:ext cx="2692936" cy="114245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2623BC-5453-41D9-8AAA-DC8C046E78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67D222-4B37-4341-A20E-5F7F6C3448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061D9A-746F-451D-A588-E1812F761F0E}" type="datetimeFigureOut">
              <a:rPr lang="en-US" smtClean="0"/>
              <a:t>12/11/2023</a:t>
            </a:fld>
            <a:endParaRPr lang="en-US"/>
          </a:p>
        </p:txBody>
      </p:sp>
      <p:sp>
        <p:nvSpPr>
          <p:cNvPr id="4" name="Footer Placeholder 3">
            <a:extLst>
              <a:ext uri="{FF2B5EF4-FFF2-40B4-BE49-F238E27FC236}">
                <a16:creationId xmlns:a16="http://schemas.microsoft.com/office/drawing/2014/main" id="{3B166901-B1E0-4CE0-9E4B-28767C8733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224F09-7EC3-4666-A1BC-C6E796D196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48A818-BD7E-4D23-9FDE-11234E869982}" type="slidenum">
              <a:rPr lang="en-US" smtClean="0"/>
              <a:t>‹#›</a:t>
            </a:fld>
            <a:endParaRPr lang="en-US"/>
          </a:p>
        </p:txBody>
      </p:sp>
    </p:spTree>
    <p:extLst>
      <p:ext uri="{BB962C8B-B14F-4D97-AF65-F5344CB8AC3E}">
        <p14:creationId xmlns:p14="http://schemas.microsoft.com/office/powerpoint/2010/main" val="265066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B2845-231E-434A-B678-E6CE4B27D651}"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A4303-F8B1-2446-9487-0E9B8F299762}" type="slidenum">
              <a:rPr lang="en-US" smtClean="0"/>
              <a:t>‹#›</a:t>
            </a:fld>
            <a:endParaRPr lang="en-US"/>
          </a:p>
        </p:txBody>
      </p:sp>
    </p:spTree>
    <p:extLst>
      <p:ext uri="{BB962C8B-B14F-4D97-AF65-F5344CB8AC3E}">
        <p14:creationId xmlns:p14="http://schemas.microsoft.com/office/powerpoint/2010/main" val="3731243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A4303-F8B1-2446-9487-0E9B8F299762}" type="slidenum">
              <a:rPr lang="en-US" smtClean="0"/>
              <a:t>11</a:t>
            </a:fld>
            <a:endParaRPr lang="en-US"/>
          </a:p>
        </p:txBody>
      </p:sp>
    </p:spTree>
    <p:extLst>
      <p:ext uri="{BB962C8B-B14F-4D97-AF65-F5344CB8AC3E}">
        <p14:creationId xmlns:p14="http://schemas.microsoft.com/office/powerpoint/2010/main" val="345860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159547C-AB38-C793-550F-7C7D6CEE22D9}"/>
              </a:ext>
            </a:extLst>
          </p:cNvPr>
          <p:cNvSpPr>
            <a:spLocks noGrp="1"/>
          </p:cNvSpPr>
          <p:nvPr>
            <p:ph type="ctrTitle" hasCustomPrompt="1"/>
          </p:nvPr>
        </p:nvSpPr>
        <p:spPr>
          <a:xfrm>
            <a:off x="578224" y="-1"/>
            <a:ext cx="11035552" cy="6858001"/>
          </a:xfrm>
          <a:noFill/>
        </p:spPr>
        <p:txBody>
          <a:bodyPr lIns="0" tIns="0" rIns="0" bIns="0" anchor="ctr">
            <a:noAutofit/>
          </a:bodyPr>
          <a:lstStyle>
            <a:lvl1pPr algn="l">
              <a:defRPr sz="8000" kern="1200" spc="1000" baseline="0">
                <a:ln>
                  <a:noFill/>
                </a:ln>
                <a:solidFill>
                  <a:srgbClr val="CB6E50"/>
                </a:solidFill>
                <a:latin typeface="+mj-lt"/>
              </a:defRPr>
            </a:lvl1pPr>
          </a:lstStyle>
          <a:p>
            <a:r>
              <a:rPr lang="en-US"/>
              <a:t>Master title</a:t>
            </a:r>
            <a:br>
              <a:rPr lang="en-US"/>
            </a:br>
            <a:r>
              <a:rPr lang="en-US"/>
              <a:t>Master title</a:t>
            </a:r>
            <a:br>
              <a:rPr lang="en-US"/>
            </a:br>
            <a:r>
              <a:rPr lang="en-US"/>
              <a:t>Master title</a:t>
            </a:r>
            <a:br>
              <a:rPr lang="en-US"/>
            </a:br>
            <a:r>
              <a:rPr lang="en-US"/>
              <a:t>Master title</a:t>
            </a:r>
            <a:br>
              <a:rPr lang="en-US"/>
            </a:br>
            <a:r>
              <a:rPr lang="en-US"/>
              <a:t>Master title</a:t>
            </a:r>
            <a:br>
              <a:rPr lang="en-US"/>
            </a:br>
            <a:r>
              <a:rPr lang="en-US"/>
              <a:t>Master title</a:t>
            </a:r>
            <a:br>
              <a:rPr lang="en-US"/>
            </a:br>
            <a:r>
              <a:rPr lang="en-US"/>
              <a:t>Master title</a:t>
            </a:r>
          </a:p>
        </p:txBody>
      </p:sp>
      <p:sp>
        <p:nvSpPr>
          <p:cNvPr id="8" name="Picture Placeholder 26">
            <a:extLst>
              <a:ext uri="{FF2B5EF4-FFF2-40B4-BE49-F238E27FC236}">
                <a16:creationId xmlns:a16="http://schemas.microsoft.com/office/drawing/2014/main" id="{C0B4C216-E27C-7A50-CF5C-D340913FF5A4}"/>
              </a:ext>
            </a:extLst>
          </p:cNvPr>
          <p:cNvSpPr>
            <a:spLocks noGrp="1"/>
          </p:cNvSpPr>
          <p:nvPr>
            <p:ph type="pic" sz="quarter" idx="10"/>
          </p:nvPr>
        </p:nvSpPr>
        <p:spPr>
          <a:xfrm>
            <a:off x="7528308" y="604554"/>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tx2">
              <a:lumMod val="75000"/>
            </a:schemeClr>
          </a:solidFill>
        </p:spPr>
        <p:txBody>
          <a:bodyPr wrap="square" anchor="ctr">
            <a:noAutofit/>
          </a:bodyPr>
          <a:lstStyle>
            <a:lvl1pPr marL="0" indent="0" algn="ctr">
              <a:buNone/>
              <a:defRPr sz="1400" b="0" i="0">
                <a:solidFill>
                  <a:schemeClr val="bg1"/>
                </a:solidFill>
                <a:latin typeface="Avenir Book" panose="02000503020000020003" pitchFamily="2" charset="0"/>
              </a:defRPr>
            </a:lvl1pPr>
          </a:lstStyle>
          <a:p>
            <a:r>
              <a:rPr lang="en-US"/>
              <a:t>Click icon to add picture</a:t>
            </a:r>
          </a:p>
        </p:txBody>
      </p:sp>
      <p:sp>
        <p:nvSpPr>
          <p:cNvPr id="3" name="Subtitle 2">
            <a:extLst>
              <a:ext uri="{FF2B5EF4-FFF2-40B4-BE49-F238E27FC236}">
                <a16:creationId xmlns:a16="http://schemas.microsoft.com/office/drawing/2014/main" id="{E0C4CF15-8EEB-3E61-A35B-A44FACDCD36B}"/>
              </a:ext>
            </a:extLst>
          </p:cNvPr>
          <p:cNvSpPr>
            <a:spLocks noGrp="1"/>
          </p:cNvSpPr>
          <p:nvPr>
            <p:ph type="subTitle" idx="1"/>
          </p:nvPr>
        </p:nvSpPr>
        <p:spPr>
          <a:xfrm>
            <a:off x="7528308" y="5901989"/>
            <a:ext cx="4085468" cy="468087"/>
          </a:xfrm>
        </p:spPr>
        <p:txBody>
          <a:bodyPr lIns="0" tIns="0" rIns="0" bIns="0">
            <a:normAutofit/>
          </a:bodyPr>
          <a:lstStyle>
            <a:lvl1pPr marL="0" indent="0" algn="ctr">
              <a:buNone/>
              <a:defRPr sz="18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30254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p>
        </p:txBody>
      </p:sp>
      <p:sp>
        <p:nvSpPr>
          <p:cNvPr id="7" name="Content Placeholder 2">
            <a:extLst>
              <a:ext uri="{FF2B5EF4-FFF2-40B4-BE49-F238E27FC236}">
                <a16:creationId xmlns:a16="http://schemas.microsoft.com/office/drawing/2014/main" id="{1916A793-0543-8519-4E06-4D8E6A4E8CE6}"/>
              </a:ext>
            </a:extLst>
          </p:cNvPr>
          <p:cNvSpPr>
            <a:spLocks noGrp="1"/>
          </p:cNvSpPr>
          <p:nvPr>
            <p:ph idx="1" hasCustomPrompt="1"/>
          </p:nvPr>
        </p:nvSpPr>
        <p:spPr>
          <a:xfrm>
            <a:off x="419100" y="1837944"/>
            <a:ext cx="11353800" cy="3019086"/>
          </a:xfrm>
        </p:spPr>
        <p:txBody>
          <a:bodyPr>
            <a:noAutofit/>
          </a:bodyPr>
          <a:lstStyle>
            <a:lvl1pPr>
              <a:defRPr sz="3200"/>
            </a:lvl1pPr>
            <a:lvl2pPr marL="457200" indent="0" algn="l">
              <a:buNone/>
              <a:defRPr sz="1400"/>
            </a:lvl2pPr>
            <a:lvl3pPr>
              <a:defRPr sz="2400"/>
            </a:lvl3pPr>
            <a:lvl4pPr>
              <a:defRPr sz="2000"/>
            </a:lvl4pPr>
            <a:lvl5pPr>
              <a:defRPr sz="2000"/>
            </a:lvl5pPr>
            <a:lvl6pPr>
              <a:defRPr sz="2000"/>
            </a:lvl6pPr>
            <a:lvl7pPr>
              <a:defRPr sz="2000"/>
            </a:lvl7pPr>
            <a:lvl8pPr>
              <a:defRPr sz="2000"/>
            </a:lvl8pPr>
            <a:lvl9pPr>
              <a:defRPr sz="2000"/>
            </a:lvl9pPr>
          </a:lstStyle>
          <a:p>
            <a:pPr lvl="1"/>
            <a:r>
              <a:rPr lang="en-US"/>
              <a:t>Smart Graphic</a:t>
            </a:r>
          </a:p>
        </p:txBody>
      </p:sp>
      <p:sp>
        <p:nvSpPr>
          <p:cNvPr id="8" name="Text Placeholder 15">
            <a:extLst>
              <a:ext uri="{FF2B5EF4-FFF2-40B4-BE49-F238E27FC236}">
                <a16:creationId xmlns:a16="http://schemas.microsoft.com/office/drawing/2014/main" id="{2FA2A82A-5FFB-EAB7-624A-E00F9EA6DEC4}"/>
              </a:ext>
            </a:extLst>
          </p:cNvPr>
          <p:cNvSpPr>
            <a:spLocks noGrp="1"/>
          </p:cNvSpPr>
          <p:nvPr>
            <p:ph type="body" sz="quarter" idx="18" hasCustomPrompt="1"/>
          </p:nvPr>
        </p:nvSpPr>
        <p:spPr>
          <a:xfrm>
            <a:off x="638459"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14" name="Text Placeholder 15">
            <a:extLst>
              <a:ext uri="{FF2B5EF4-FFF2-40B4-BE49-F238E27FC236}">
                <a16:creationId xmlns:a16="http://schemas.microsoft.com/office/drawing/2014/main" id="{1DD59288-2C4C-BA2F-F3C9-CEEC7BBAE558}"/>
              </a:ext>
            </a:extLst>
          </p:cNvPr>
          <p:cNvSpPr>
            <a:spLocks noGrp="1"/>
          </p:cNvSpPr>
          <p:nvPr>
            <p:ph type="body" sz="quarter" idx="33" hasCustomPrompt="1"/>
          </p:nvPr>
        </p:nvSpPr>
        <p:spPr>
          <a:xfrm>
            <a:off x="3547242" y="5232509"/>
            <a:ext cx="2188728"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12" name="Text Placeholder 15">
            <a:extLst>
              <a:ext uri="{FF2B5EF4-FFF2-40B4-BE49-F238E27FC236}">
                <a16:creationId xmlns:a16="http://schemas.microsoft.com/office/drawing/2014/main" id="{A221A6B3-B644-8124-2E99-CBB5C1C0B2EE}"/>
              </a:ext>
            </a:extLst>
          </p:cNvPr>
          <p:cNvSpPr>
            <a:spLocks noGrp="1"/>
          </p:cNvSpPr>
          <p:nvPr>
            <p:ph type="body" sz="quarter" idx="31" hasCustomPrompt="1"/>
          </p:nvPr>
        </p:nvSpPr>
        <p:spPr>
          <a:xfrm>
            <a:off x="6456023"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10" name="Text Placeholder 15">
            <a:extLst>
              <a:ext uri="{FF2B5EF4-FFF2-40B4-BE49-F238E27FC236}">
                <a16:creationId xmlns:a16="http://schemas.microsoft.com/office/drawing/2014/main" id="{282FC433-EED8-C305-2AE2-E3BC9D42E550}"/>
              </a:ext>
            </a:extLst>
          </p:cNvPr>
          <p:cNvSpPr>
            <a:spLocks noGrp="1"/>
          </p:cNvSpPr>
          <p:nvPr>
            <p:ph type="body" sz="quarter" idx="29" hasCustomPrompt="1"/>
          </p:nvPr>
        </p:nvSpPr>
        <p:spPr>
          <a:xfrm>
            <a:off x="9364806"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9" name="Text Placeholder 18">
            <a:extLst>
              <a:ext uri="{FF2B5EF4-FFF2-40B4-BE49-F238E27FC236}">
                <a16:creationId xmlns:a16="http://schemas.microsoft.com/office/drawing/2014/main" id="{0824A580-B433-CC76-2FDC-C607FC5ECF8A}"/>
              </a:ext>
            </a:extLst>
          </p:cNvPr>
          <p:cNvSpPr>
            <a:spLocks noGrp="1"/>
          </p:cNvSpPr>
          <p:nvPr>
            <p:ph type="body" sz="quarter" idx="28"/>
          </p:nvPr>
        </p:nvSpPr>
        <p:spPr>
          <a:xfrm>
            <a:off x="638459"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5" name="Text Placeholder 18">
            <a:extLst>
              <a:ext uri="{FF2B5EF4-FFF2-40B4-BE49-F238E27FC236}">
                <a16:creationId xmlns:a16="http://schemas.microsoft.com/office/drawing/2014/main" id="{479803CA-9514-7183-8AC8-13CC5B840641}"/>
              </a:ext>
            </a:extLst>
          </p:cNvPr>
          <p:cNvSpPr>
            <a:spLocks noGrp="1"/>
          </p:cNvSpPr>
          <p:nvPr>
            <p:ph type="body" sz="quarter" idx="34"/>
          </p:nvPr>
        </p:nvSpPr>
        <p:spPr>
          <a:xfrm>
            <a:off x="3547241"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3" name="Text Placeholder 18">
            <a:extLst>
              <a:ext uri="{FF2B5EF4-FFF2-40B4-BE49-F238E27FC236}">
                <a16:creationId xmlns:a16="http://schemas.microsoft.com/office/drawing/2014/main" id="{861F1384-35C1-15D1-9228-D96AC95355B8}"/>
              </a:ext>
            </a:extLst>
          </p:cNvPr>
          <p:cNvSpPr>
            <a:spLocks noGrp="1"/>
          </p:cNvSpPr>
          <p:nvPr>
            <p:ph type="body" sz="quarter" idx="32"/>
          </p:nvPr>
        </p:nvSpPr>
        <p:spPr>
          <a:xfrm>
            <a:off x="6456023"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1" name="Text Placeholder 18">
            <a:extLst>
              <a:ext uri="{FF2B5EF4-FFF2-40B4-BE49-F238E27FC236}">
                <a16:creationId xmlns:a16="http://schemas.microsoft.com/office/drawing/2014/main" id="{38B1D216-8DC7-A8D4-4857-4C7529D982EF}"/>
              </a:ext>
            </a:extLst>
          </p:cNvPr>
          <p:cNvSpPr>
            <a:spLocks noGrp="1"/>
          </p:cNvSpPr>
          <p:nvPr>
            <p:ph type="body" sz="quarter" idx="30"/>
          </p:nvPr>
        </p:nvSpPr>
        <p:spPr>
          <a:xfrm>
            <a:off x="9364806"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384635958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5" name="Picture Placeholder 26">
            <a:extLst>
              <a:ext uri="{FF2B5EF4-FFF2-40B4-BE49-F238E27FC236}">
                <a16:creationId xmlns:a16="http://schemas.microsoft.com/office/drawing/2014/main" id="{E0689DF6-C6F5-534C-0D45-ED59D0031289}"/>
              </a:ext>
            </a:extLst>
          </p:cNvPr>
          <p:cNvSpPr>
            <a:spLocks noGrp="1"/>
          </p:cNvSpPr>
          <p:nvPr>
            <p:ph type="pic" sz="quarter" idx="10"/>
          </p:nvPr>
        </p:nvSpPr>
        <p:spPr>
          <a:xfrm>
            <a:off x="838200" y="860958"/>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4"/>
          </a:solidFill>
        </p:spPr>
        <p:txBody>
          <a:bodyPr wrap="square" anchor="ctr">
            <a:noAutofit/>
          </a:bodyPr>
          <a:lstStyle>
            <a:lvl1pPr marL="0" indent="0" algn="ctr">
              <a:buFont typeface="Arial" panose="020B0604020202020204" pitchFamily="34" charset="0"/>
              <a:buNone/>
              <a:defRPr sz="1400" b="0" i="0">
                <a:solidFill>
                  <a:schemeClr val="bg1"/>
                </a:solidFill>
                <a:latin typeface="Avenir Book" panose="02000503020000020003" pitchFamily="2" charset="0"/>
              </a:defRPr>
            </a:lvl1pPr>
          </a:lstStyle>
          <a:p>
            <a:r>
              <a:rPr lang="en-US"/>
              <a:t>Click icon to add picture</a:t>
            </a:r>
          </a:p>
        </p:txBody>
      </p:sp>
      <p:sp>
        <p:nvSpPr>
          <p:cNvPr id="16" name="TextBox 15">
            <a:extLst>
              <a:ext uri="{FF2B5EF4-FFF2-40B4-BE49-F238E27FC236}">
                <a16:creationId xmlns:a16="http://schemas.microsoft.com/office/drawing/2014/main" id="{248A60E5-D102-7326-D77E-C6DF8BDDA7D6}"/>
              </a:ext>
            </a:extLst>
          </p:cNvPr>
          <p:cNvSpPr txBox="1"/>
          <p:nvPr userDrawn="1"/>
        </p:nvSpPr>
        <p:spPr>
          <a:xfrm>
            <a:off x="6598508" y="6079524"/>
            <a:ext cx="184731" cy="369332"/>
          </a:xfrm>
          <a:prstGeom prst="rect">
            <a:avLst/>
          </a:prstGeom>
          <a:noFill/>
        </p:spPr>
        <p:txBody>
          <a:bodyPr wrap="none" rtlCol="0">
            <a:spAutoFit/>
          </a:bodyPr>
          <a:lstStyle/>
          <a:p>
            <a:endParaRPr lang="en-US"/>
          </a:p>
        </p:txBody>
      </p:sp>
      <p:sp>
        <p:nvSpPr>
          <p:cNvPr id="13" name="Title 1">
            <a:extLst>
              <a:ext uri="{FF2B5EF4-FFF2-40B4-BE49-F238E27FC236}">
                <a16:creationId xmlns:a16="http://schemas.microsoft.com/office/drawing/2014/main" id="{2D67076B-6CF0-B20E-9689-27FA1127A72A}"/>
              </a:ext>
            </a:extLst>
          </p:cNvPr>
          <p:cNvSpPr>
            <a:spLocks noGrp="1"/>
          </p:cNvSpPr>
          <p:nvPr>
            <p:ph type="title" hasCustomPrompt="1"/>
          </p:nvPr>
        </p:nvSpPr>
        <p:spPr>
          <a:xfrm>
            <a:off x="4548851" y="0"/>
            <a:ext cx="8160152" cy="6858000"/>
          </a:xfrm>
        </p:spPr>
        <p:txBody>
          <a:bodyPr anchor="ctr">
            <a:noAutofit/>
          </a:bodyPr>
          <a:lstStyle>
            <a:lvl1pPr algn="l">
              <a:defRPr sz="8000">
                <a:solidFill>
                  <a:schemeClr val="bg1"/>
                </a:solidFill>
                <a:latin typeface="+mj-lt"/>
              </a:defRPr>
            </a:lvl1pPr>
          </a:lstStyle>
          <a:p>
            <a:r>
              <a:rPr lang="en-US"/>
              <a:t>Master title</a:t>
            </a:r>
            <a:br>
              <a:rPr lang="en-US"/>
            </a:br>
            <a:r>
              <a:rPr lang="en-US"/>
              <a:t>Master title</a:t>
            </a:r>
            <a:br>
              <a:rPr lang="en-US"/>
            </a:br>
            <a:r>
              <a:rPr lang="en-US"/>
              <a:t>Master title</a:t>
            </a:r>
            <a:br>
              <a:rPr lang="en-US"/>
            </a:br>
            <a:r>
              <a:rPr lang="en-US"/>
              <a:t>Master title</a:t>
            </a:r>
            <a:br>
              <a:rPr lang="en-US"/>
            </a:br>
            <a:r>
              <a:rPr lang="en-US"/>
              <a:t>Master title</a:t>
            </a:r>
            <a:br>
              <a:rPr lang="en-US"/>
            </a:br>
            <a:r>
              <a:rPr lang="en-US"/>
              <a:t>Master title</a:t>
            </a:r>
            <a:br>
              <a:rPr lang="en-US"/>
            </a:br>
            <a:r>
              <a:rPr lang="en-US"/>
              <a:t>Master title</a:t>
            </a:r>
          </a:p>
        </p:txBody>
      </p:sp>
    </p:spTree>
    <p:extLst>
      <p:ext uri="{BB962C8B-B14F-4D97-AF65-F5344CB8AC3E}">
        <p14:creationId xmlns:p14="http://schemas.microsoft.com/office/powerpoint/2010/main" val="2353092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986A58D-6106-E01B-0BDC-2F992AD25A9D}"/>
              </a:ext>
            </a:extLst>
          </p:cNvPr>
          <p:cNvSpPr>
            <a:spLocks noGrp="1"/>
          </p:cNvSpPr>
          <p:nvPr>
            <p:ph type="title"/>
          </p:nvPr>
        </p:nvSpPr>
        <p:spPr>
          <a:xfrm>
            <a:off x="638462" y="642551"/>
            <a:ext cx="10915076" cy="1553680"/>
          </a:xfrm>
        </p:spPr>
        <p:txBody>
          <a:bodyPr lIns="0" tIns="0" rIns="0" bIns="0" anchor="t"/>
          <a:lstStyle>
            <a:lvl1pPr>
              <a:defRPr sz="5500">
                <a:solidFill>
                  <a:schemeClr val="accent4"/>
                </a:solidFill>
                <a:latin typeface="+mj-lt"/>
              </a:defRPr>
            </a:lvl1pPr>
          </a:lstStyle>
          <a:p>
            <a:r>
              <a:rPr lang="en-US"/>
              <a:t>Click to edit Master title style</a:t>
            </a:r>
          </a:p>
        </p:txBody>
      </p:sp>
      <p:sp>
        <p:nvSpPr>
          <p:cNvPr id="15" name="Picture Placeholder 5">
            <a:extLst>
              <a:ext uri="{FF2B5EF4-FFF2-40B4-BE49-F238E27FC236}">
                <a16:creationId xmlns:a16="http://schemas.microsoft.com/office/drawing/2014/main" id="{3F266306-412A-D7DE-40EF-45BBA13E5563}"/>
              </a:ext>
            </a:extLst>
          </p:cNvPr>
          <p:cNvSpPr>
            <a:spLocks noGrp="1"/>
          </p:cNvSpPr>
          <p:nvPr>
            <p:ph type="pic" sz="quarter" idx="24"/>
          </p:nvPr>
        </p:nvSpPr>
        <p:spPr>
          <a:xfrm>
            <a:off x="638460" y="2539313"/>
            <a:ext cx="685800" cy="685800"/>
          </a:xfrm>
        </p:spPr>
        <p:txBody>
          <a:bodyPr lIns="0" tIns="0" rIns="0" bIns="0">
            <a:noAutofit/>
          </a:bodyPr>
          <a:lstStyle>
            <a:lvl1pPr marL="0" indent="0">
              <a:buNone/>
              <a:defRPr sz="1200" b="0" i="0">
                <a:latin typeface="+mn-lt"/>
              </a:defRPr>
            </a:lvl1pPr>
          </a:lstStyle>
          <a:p>
            <a:r>
              <a:rPr lang="en-US"/>
              <a:t>Click icon to add picture</a:t>
            </a:r>
          </a:p>
        </p:txBody>
      </p:sp>
      <p:sp>
        <p:nvSpPr>
          <p:cNvPr id="33" name="Picture Placeholder 5">
            <a:extLst>
              <a:ext uri="{FF2B5EF4-FFF2-40B4-BE49-F238E27FC236}">
                <a16:creationId xmlns:a16="http://schemas.microsoft.com/office/drawing/2014/main" id="{28BF9A91-4021-72CF-EEBD-43B8B2F764A0}"/>
              </a:ext>
            </a:extLst>
          </p:cNvPr>
          <p:cNvSpPr>
            <a:spLocks noGrp="1"/>
          </p:cNvSpPr>
          <p:nvPr>
            <p:ph type="pic" sz="quarter" idx="33"/>
          </p:nvPr>
        </p:nvSpPr>
        <p:spPr>
          <a:xfrm>
            <a:off x="3534372" y="2539313"/>
            <a:ext cx="685800" cy="685800"/>
          </a:xfrm>
        </p:spPr>
        <p:txBody>
          <a:bodyPr lIns="0" tIns="0" rIns="0" bIns="0">
            <a:noAutofit/>
          </a:bodyPr>
          <a:lstStyle>
            <a:lvl1pPr marL="0" indent="0">
              <a:buNone/>
              <a:defRPr sz="1200" b="0" i="0">
                <a:latin typeface="+mn-lt"/>
              </a:defRPr>
            </a:lvl1pPr>
          </a:lstStyle>
          <a:p>
            <a:r>
              <a:rPr lang="en-US"/>
              <a:t>Click icon to add picture</a:t>
            </a:r>
          </a:p>
        </p:txBody>
      </p:sp>
      <p:sp>
        <p:nvSpPr>
          <p:cNvPr id="30" name="Picture Placeholder 5">
            <a:extLst>
              <a:ext uri="{FF2B5EF4-FFF2-40B4-BE49-F238E27FC236}">
                <a16:creationId xmlns:a16="http://schemas.microsoft.com/office/drawing/2014/main" id="{5D88CB52-BC08-9751-260B-B531030DCABC}"/>
              </a:ext>
            </a:extLst>
          </p:cNvPr>
          <p:cNvSpPr>
            <a:spLocks noGrp="1"/>
          </p:cNvSpPr>
          <p:nvPr>
            <p:ph type="pic" sz="quarter" idx="30"/>
          </p:nvPr>
        </p:nvSpPr>
        <p:spPr>
          <a:xfrm>
            <a:off x="6430282" y="2539313"/>
            <a:ext cx="685800" cy="685800"/>
          </a:xfrm>
        </p:spPr>
        <p:txBody>
          <a:bodyPr lIns="0" tIns="0" rIns="0" bIns="0">
            <a:noAutofit/>
          </a:bodyPr>
          <a:lstStyle>
            <a:lvl1pPr marL="0" indent="0">
              <a:buNone/>
              <a:defRPr sz="1200" b="0" i="0">
                <a:latin typeface="+mn-lt"/>
              </a:defRPr>
            </a:lvl1pPr>
          </a:lstStyle>
          <a:p>
            <a:r>
              <a:rPr lang="en-US"/>
              <a:t>Click icon to add picture</a:t>
            </a:r>
          </a:p>
        </p:txBody>
      </p:sp>
      <p:sp>
        <p:nvSpPr>
          <p:cNvPr id="21" name="Picture Placeholder 5">
            <a:extLst>
              <a:ext uri="{FF2B5EF4-FFF2-40B4-BE49-F238E27FC236}">
                <a16:creationId xmlns:a16="http://schemas.microsoft.com/office/drawing/2014/main" id="{06E6C850-58C9-7074-08C7-7D24B9A951FD}"/>
              </a:ext>
            </a:extLst>
          </p:cNvPr>
          <p:cNvSpPr>
            <a:spLocks noGrp="1"/>
          </p:cNvSpPr>
          <p:nvPr>
            <p:ph type="pic" sz="quarter" idx="27"/>
          </p:nvPr>
        </p:nvSpPr>
        <p:spPr>
          <a:xfrm>
            <a:off x="9326190" y="2539313"/>
            <a:ext cx="685800" cy="685800"/>
          </a:xfrm>
        </p:spPr>
        <p:txBody>
          <a:bodyPr lIns="0" tIns="0" rIns="0" bIns="0">
            <a:noAutofit/>
          </a:bodyPr>
          <a:lstStyle>
            <a:lvl1pPr marL="0" indent="0">
              <a:buNone/>
              <a:defRPr sz="1200" b="0" i="0">
                <a:latin typeface="+mn-lt"/>
              </a:defRPr>
            </a:lvl1pPr>
          </a:lstStyle>
          <a:p>
            <a:r>
              <a:rPr lang="en-US"/>
              <a:t>Click icon to add picture</a:t>
            </a:r>
          </a:p>
        </p:txBody>
      </p:sp>
      <p:sp>
        <p:nvSpPr>
          <p:cNvPr id="8" name="Text Placeholder 15">
            <a:extLst>
              <a:ext uri="{FF2B5EF4-FFF2-40B4-BE49-F238E27FC236}">
                <a16:creationId xmlns:a16="http://schemas.microsoft.com/office/drawing/2014/main" id="{CC404B5F-F158-CEF8-E5AF-9B7601510FA5}"/>
              </a:ext>
            </a:extLst>
          </p:cNvPr>
          <p:cNvSpPr>
            <a:spLocks noGrp="1"/>
          </p:cNvSpPr>
          <p:nvPr>
            <p:ph type="body" sz="quarter" idx="13"/>
          </p:nvPr>
        </p:nvSpPr>
        <p:spPr>
          <a:xfrm>
            <a:off x="63846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32" name="Text Placeholder 15">
            <a:extLst>
              <a:ext uri="{FF2B5EF4-FFF2-40B4-BE49-F238E27FC236}">
                <a16:creationId xmlns:a16="http://schemas.microsoft.com/office/drawing/2014/main" id="{0A395A78-D15C-3B71-AC48-52F422FF299A}"/>
              </a:ext>
            </a:extLst>
          </p:cNvPr>
          <p:cNvSpPr>
            <a:spLocks noGrp="1"/>
          </p:cNvSpPr>
          <p:nvPr>
            <p:ph type="body" sz="quarter" idx="32"/>
          </p:nvPr>
        </p:nvSpPr>
        <p:spPr>
          <a:xfrm>
            <a:off x="353437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3" name="Text Placeholder 15">
            <a:extLst>
              <a:ext uri="{FF2B5EF4-FFF2-40B4-BE49-F238E27FC236}">
                <a16:creationId xmlns:a16="http://schemas.microsoft.com/office/drawing/2014/main" id="{C26292D0-5ED9-B06E-0FEC-5ECF9B61DA18}"/>
              </a:ext>
            </a:extLst>
          </p:cNvPr>
          <p:cNvSpPr>
            <a:spLocks noGrp="1"/>
          </p:cNvSpPr>
          <p:nvPr>
            <p:ph type="body" sz="quarter" idx="29"/>
          </p:nvPr>
        </p:nvSpPr>
        <p:spPr>
          <a:xfrm>
            <a:off x="643028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0" name="Text Placeholder 15">
            <a:extLst>
              <a:ext uri="{FF2B5EF4-FFF2-40B4-BE49-F238E27FC236}">
                <a16:creationId xmlns:a16="http://schemas.microsoft.com/office/drawing/2014/main" id="{7025E22B-8EFC-3B41-7DF2-F2F0FBBFC260}"/>
              </a:ext>
            </a:extLst>
          </p:cNvPr>
          <p:cNvSpPr>
            <a:spLocks noGrp="1"/>
          </p:cNvSpPr>
          <p:nvPr>
            <p:ph type="body" sz="quarter" idx="26"/>
          </p:nvPr>
        </p:nvSpPr>
        <p:spPr>
          <a:xfrm>
            <a:off x="9326192" y="3397603"/>
            <a:ext cx="2227344" cy="43068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38" name="Text Placeholder 18">
            <a:extLst>
              <a:ext uri="{FF2B5EF4-FFF2-40B4-BE49-F238E27FC236}">
                <a16:creationId xmlns:a16="http://schemas.microsoft.com/office/drawing/2014/main" id="{459D7743-7A8F-C73A-B9D5-49190ED512A1}"/>
              </a:ext>
            </a:extLst>
          </p:cNvPr>
          <p:cNvSpPr>
            <a:spLocks noGrp="1"/>
          </p:cNvSpPr>
          <p:nvPr>
            <p:ph type="body" sz="quarter" idx="36"/>
          </p:nvPr>
        </p:nvSpPr>
        <p:spPr>
          <a:xfrm>
            <a:off x="638462"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7" name="Text Placeholder 18">
            <a:extLst>
              <a:ext uri="{FF2B5EF4-FFF2-40B4-BE49-F238E27FC236}">
                <a16:creationId xmlns:a16="http://schemas.microsoft.com/office/drawing/2014/main" id="{D4BD1280-EFE5-3F5B-2E53-29FC62D22186}"/>
              </a:ext>
            </a:extLst>
          </p:cNvPr>
          <p:cNvSpPr>
            <a:spLocks noGrp="1"/>
          </p:cNvSpPr>
          <p:nvPr>
            <p:ph type="body" sz="quarter" idx="35"/>
          </p:nvPr>
        </p:nvSpPr>
        <p:spPr>
          <a:xfrm>
            <a:off x="3534372"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6" name="Text Placeholder 18">
            <a:extLst>
              <a:ext uri="{FF2B5EF4-FFF2-40B4-BE49-F238E27FC236}">
                <a16:creationId xmlns:a16="http://schemas.microsoft.com/office/drawing/2014/main" id="{D7323A54-CEF7-D9AE-B43D-CCF5F95273CC}"/>
              </a:ext>
            </a:extLst>
          </p:cNvPr>
          <p:cNvSpPr>
            <a:spLocks noGrp="1"/>
          </p:cNvSpPr>
          <p:nvPr>
            <p:ph type="body" sz="quarter" idx="34"/>
          </p:nvPr>
        </p:nvSpPr>
        <p:spPr>
          <a:xfrm>
            <a:off x="6430282"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5" name="Text Placeholder 18">
            <a:extLst>
              <a:ext uri="{FF2B5EF4-FFF2-40B4-BE49-F238E27FC236}">
                <a16:creationId xmlns:a16="http://schemas.microsoft.com/office/drawing/2014/main" id="{C50A54A3-4CD3-53F4-3FFE-F664FBFCB16A}"/>
              </a:ext>
            </a:extLst>
          </p:cNvPr>
          <p:cNvSpPr>
            <a:spLocks noGrp="1"/>
          </p:cNvSpPr>
          <p:nvPr>
            <p:ph type="body" sz="quarter" idx="25"/>
          </p:nvPr>
        </p:nvSpPr>
        <p:spPr>
          <a:xfrm>
            <a:off x="9326191" y="4000780"/>
            <a:ext cx="2227344" cy="2078744"/>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4270664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75B86244-CE85-A100-2FAE-57F9E9959565}"/>
              </a:ext>
            </a:extLst>
          </p:cNvPr>
          <p:cNvSpPr>
            <a:spLocks noGrp="1"/>
          </p:cNvSpPr>
          <p:nvPr>
            <p:ph type="body" sz="quarter" idx="13" hasCustomPrompt="1"/>
          </p:nvPr>
        </p:nvSpPr>
        <p:spPr>
          <a:xfrm>
            <a:off x="783681" y="4554640"/>
            <a:ext cx="7156551" cy="992899"/>
          </a:xfrm>
        </p:spPr>
        <p:txBody>
          <a:bodyPr lIns="0" tIns="0" rIns="0" bIns="0">
            <a:noAutofit/>
          </a:bodyPr>
          <a:lstStyle>
            <a:lvl1pPr marL="0" indent="0">
              <a:buNone/>
              <a:defRPr sz="8000" b="0" spc="1000" baseline="0">
                <a:solidFill>
                  <a:schemeClr val="bg1">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title</a:t>
            </a:r>
          </a:p>
        </p:txBody>
      </p:sp>
      <p:sp>
        <p:nvSpPr>
          <p:cNvPr id="9" name="Text Placeholder 3">
            <a:extLst>
              <a:ext uri="{FF2B5EF4-FFF2-40B4-BE49-F238E27FC236}">
                <a16:creationId xmlns:a16="http://schemas.microsoft.com/office/drawing/2014/main" id="{41BADE24-E02E-B86B-4973-FF07C9C25E12}"/>
              </a:ext>
            </a:extLst>
          </p:cNvPr>
          <p:cNvSpPr>
            <a:spLocks noGrp="1"/>
          </p:cNvSpPr>
          <p:nvPr>
            <p:ph type="body" sz="quarter" idx="12" hasCustomPrompt="1"/>
          </p:nvPr>
        </p:nvSpPr>
        <p:spPr>
          <a:xfrm>
            <a:off x="783681" y="1296361"/>
            <a:ext cx="7156551" cy="992899"/>
          </a:xfrm>
        </p:spPr>
        <p:txBody>
          <a:bodyPr lIns="0" tIns="0" rIns="0" bIns="0">
            <a:noAutofit/>
          </a:bodyPr>
          <a:lstStyle>
            <a:lvl1pPr marL="0" indent="0">
              <a:buNone/>
              <a:defRPr sz="8000" b="0" spc="1000" baseline="0">
                <a:solidFill>
                  <a:schemeClr val="bg1">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Master</a:t>
            </a:r>
          </a:p>
        </p:txBody>
      </p:sp>
      <p:sp>
        <p:nvSpPr>
          <p:cNvPr id="12" name="Picture Placeholder 11">
            <a:extLst>
              <a:ext uri="{FF2B5EF4-FFF2-40B4-BE49-F238E27FC236}">
                <a16:creationId xmlns:a16="http://schemas.microsoft.com/office/drawing/2014/main" id="{096E5F1B-46ED-3EC5-71CF-9A8DF9B5AA9D}"/>
              </a:ext>
            </a:extLst>
          </p:cNvPr>
          <p:cNvSpPr>
            <a:spLocks noGrp="1"/>
          </p:cNvSpPr>
          <p:nvPr>
            <p:ph type="pic" sz="quarter" idx="10"/>
          </p:nvPr>
        </p:nvSpPr>
        <p:spPr>
          <a:xfrm>
            <a:off x="6078452" y="1"/>
            <a:ext cx="5329866" cy="6857999"/>
          </a:xfrm>
          <a:custGeom>
            <a:avLst/>
            <a:gdLst>
              <a:gd name="connsiteX0" fmla="*/ 1468669 w 5329866"/>
              <a:gd name="connsiteY0" fmla="*/ 0 h 6857999"/>
              <a:gd name="connsiteX1" fmla="*/ 3861198 w 5329866"/>
              <a:gd name="connsiteY1" fmla="*/ 0 h 6857999"/>
              <a:gd name="connsiteX2" fmla="*/ 3935198 w 5329866"/>
              <a:gd name="connsiteY2" fmla="*/ 35648 h 6857999"/>
              <a:gd name="connsiteX3" fmla="*/ 5329866 w 5329866"/>
              <a:gd name="connsiteY3" fmla="*/ 2378939 h 6857999"/>
              <a:gd name="connsiteX4" fmla="*/ 5326197 w 5329866"/>
              <a:gd name="connsiteY4" fmla="*/ 2451597 h 6857999"/>
              <a:gd name="connsiteX5" fmla="*/ 5329866 w 5329866"/>
              <a:gd name="connsiteY5" fmla="*/ 2451597 h 6857999"/>
              <a:gd name="connsiteX6" fmla="*/ 5329866 w 5329866"/>
              <a:gd name="connsiteY6" fmla="*/ 4479062 h 6857999"/>
              <a:gd name="connsiteX7" fmla="*/ 5329866 w 5329866"/>
              <a:gd name="connsiteY7" fmla="*/ 4613614 h 6857999"/>
              <a:gd name="connsiteX8" fmla="*/ 5323072 w 5329866"/>
              <a:gd name="connsiteY8" fmla="*/ 4613614 h 6857999"/>
              <a:gd name="connsiteX9" fmla="*/ 5316108 w 5329866"/>
              <a:gd name="connsiteY9" fmla="*/ 4751536 h 6857999"/>
              <a:gd name="connsiteX10" fmla="*/ 4074162 w 5329866"/>
              <a:gd name="connsiteY10" fmla="*/ 6741331 h 6857999"/>
              <a:gd name="connsiteX11" fmla="*/ 3866902 w 5329866"/>
              <a:gd name="connsiteY11" fmla="*/ 6857999 h 6857999"/>
              <a:gd name="connsiteX12" fmla="*/ 1462965 w 5329866"/>
              <a:gd name="connsiteY12" fmla="*/ 6857999 h 6857999"/>
              <a:gd name="connsiteX13" fmla="*/ 1255705 w 5329866"/>
              <a:gd name="connsiteY13" fmla="*/ 6741331 h 6857999"/>
              <a:gd name="connsiteX14" fmla="*/ 13759 w 5329866"/>
              <a:gd name="connsiteY14" fmla="*/ 4751536 h 6857999"/>
              <a:gd name="connsiteX15" fmla="*/ 6794 w 5329866"/>
              <a:gd name="connsiteY15" fmla="*/ 4613614 h 6857999"/>
              <a:gd name="connsiteX16" fmla="*/ 2 w 5329866"/>
              <a:gd name="connsiteY16" fmla="*/ 4613614 h 6857999"/>
              <a:gd name="connsiteX17" fmla="*/ 2 w 5329866"/>
              <a:gd name="connsiteY17" fmla="*/ 4479104 h 6857999"/>
              <a:gd name="connsiteX18" fmla="*/ 0 w 5329866"/>
              <a:gd name="connsiteY18" fmla="*/ 4479062 h 6857999"/>
              <a:gd name="connsiteX19" fmla="*/ 2 w 5329866"/>
              <a:gd name="connsiteY19" fmla="*/ 4479020 h 6857999"/>
              <a:gd name="connsiteX20" fmla="*/ 2 w 5329866"/>
              <a:gd name="connsiteY20" fmla="*/ 2451597 h 6857999"/>
              <a:gd name="connsiteX21" fmla="*/ 3670 w 5329866"/>
              <a:gd name="connsiteY21" fmla="*/ 2451597 h 6857999"/>
              <a:gd name="connsiteX22" fmla="*/ 0 w 5329866"/>
              <a:gd name="connsiteY22" fmla="*/ 2378939 h 6857999"/>
              <a:gd name="connsiteX23" fmla="*/ 1394668 w 5329866"/>
              <a:gd name="connsiteY23" fmla="*/ 356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9866" h="6857999">
                <a:moveTo>
                  <a:pt x="1468669" y="0"/>
                </a:moveTo>
                <a:lnTo>
                  <a:pt x="3861198" y="0"/>
                </a:lnTo>
                <a:lnTo>
                  <a:pt x="3935198" y="35648"/>
                </a:lnTo>
                <a:cubicBezTo>
                  <a:pt x="4765925" y="486926"/>
                  <a:pt x="5329866" y="1367075"/>
                  <a:pt x="5329866" y="2378939"/>
                </a:cubicBezTo>
                <a:lnTo>
                  <a:pt x="5326197" y="2451597"/>
                </a:lnTo>
                <a:lnTo>
                  <a:pt x="5329866" y="2451597"/>
                </a:lnTo>
                <a:lnTo>
                  <a:pt x="5329866" y="4479062"/>
                </a:lnTo>
                <a:lnTo>
                  <a:pt x="5329866" y="4613614"/>
                </a:lnTo>
                <a:lnTo>
                  <a:pt x="5323072" y="4613614"/>
                </a:lnTo>
                <a:lnTo>
                  <a:pt x="5316108" y="4751536"/>
                </a:lnTo>
                <a:cubicBezTo>
                  <a:pt x="5230813" y="5591417"/>
                  <a:pt x="4755512" y="6316001"/>
                  <a:pt x="4074162" y="6741331"/>
                </a:cubicBezTo>
                <a:lnTo>
                  <a:pt x="3866902" y="6857999"/>
                </a:lnTo>
                <a:lnTo>
                  <a:pt x="1462965" y="6857999"/>
                </a:lnTo>
                <a:lnTo>
                  <a:pt x="1255705" y="6741331"/>
                </a:lnTo>
                <a:cubicBezTo>
                  <a:pt x="574355" y="6316001"/>
                  <a:pt x="99054" y="5591417"/>
                  <a:pt x="13759" y="4751536"/>
                </a:cubicBezTo>
                <a:lnTo>
                  <a:pt x="6794" y="4613614"/>
                </a:lnTo>
                <a:lnTo>
                  <a:pt x="2" y="4613614"/>
                </a:lnTo>
                <a:lnTo>
                  <a:pt x="2" y="4479104"/>
                </a:lnTo>
                <a:lnTo>
                  <a:pt x="0" y="4479062"/>
                </a:lnTo>
                <a:lnTo>
                  <a:pt x="2" y="4479020"/>
                </a:lnTo>
                <a:lnTo>
                  <a:pt x="2" y="2451597"/>
                </a:lnTo>
                <a:lnTo>
                  <a:pt x="3670" y="2451597"/>
                </a:lnTo>
                <a:lnTo>
                  <a:pt x="0" y="2378939"/>
                </a:lnTo>
                <a:cubicBezTo>
                  <a:pt x="0" y="1367075"/>
                  <a:pt x="563941" y="486926"/>
                  <a:pt x="1394668" y="35648"/>
                </a:cubicBezTo>
                <a:close/>
              </a:path>
            </a:pathLst>
          </a:custGeom>
          <a:solidFill>
            <a:schemeClr val="accent2"/>
          </a:solidFill>
        </p:spPr>
        <p:txBody>
          <a:bodyPr wrap="square" anchor="ctr">
            <a:noAutofit/>
          </a:bodyPr>
          <a:lstStyle>
            <a:lvl1pPr marL="0" indent="0" algn="ctr">
              <a:buNone/>
              <a:defRPr sz="1400" b="0" i="0">
                <a:latin typeface="+mn-lt"/>
              </a:defRPr>
            </a:lvl1pPr>
          </a:lstStyle>
          <a:p>
            <a:r>
              <a:rPr lang="en-US"/>
              <a:t>Click icon to add picture</a:t>
            </a:r>
          </a:p>
        </p:txBody>
      </p:sp>
      <p:sp>
        <p:nvSpPr>
          <p:cNvPr id="7" name="Title 1">
            <a:extLst>
              <a:ext uri="{FF2B5EF4-FFF2-40B4-BE49-F238E27FC236}">
                <a16:creationId xmlns:a16="http://schemas.microsoft.com/office/drawing/2014/main" id="{3E88BC5D-D10D-D2EE-8AE9-4CDCE46A205D}"/>
              </a:ext>
            </a:extLst>
          </p:cNvPr>
          <p:cNvSpPr>
            <a:spLocks noGrp="1"/>
          </p:cNvSpPr>
          <p:nvPr>
            <p:ph type="title" hasCustomPrompt="1"/>
          </p:nvPr>
        </p:nvSpPr>
        <p:spPr>
          <a:xfrm>
            <a:off x="783681" y="2404268"/>
            <a:ext cx="7217511" cy="2049462"/>
          </a:xfrm>
        </p:spPr>
        <p:txBody>
          <a:bodyPr vert="horz" lIns="0" tIns="0" rIns="0" bIns="0" rtlCol="0" anchor="t">
            <a:noAutofit/>
          </a:bodyPr>
          <a:lstStyle>
            <a:lvl1pPr>
              <a:defRPr lang="en-US" sz="8000" b="0" i="0" spc="1000">
                <a:solidFill>
                  <a:schemeClr val="bg1"/>
                </a:solidFill>
                <a:ea typeface="+mn-ea"/>
                <a:cs typeface="+mn-cs"/>
              </a:defRPr>
            </a:lvl1pPr>
          </a:lstStyle>
          <a:p>
            <a:pPr marL="0" lvl="0" indent="0">
              <a:spcBef>
                <a:spcPts val="1000"/>
              </a:spcBef>
              <a:buFont typeface="Arial" panose="020B0604020202020204" pitchFamily="34" charset="0"/>
            </a:pPr>
            <a:r>
              <a:rPr lang="en-US"/>
              <a:t>Master Title</a:t>
            </a:r>
          </a:p>
        </p:txBody>
      </p:sp>
    </p:spTree>
    <p:extLst>
      <p:ext uri="{BB962C8B-B14F-4D97-AF65-F5344CB8AC3E}">
        <p14:creationId xmlns:p14="http://schemas.microsoft.com/office/powerpoint/2010/main" val="221223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AB6B870-F337-8AB9-902B-76B31B88B8DE}"/>
              </a:ext>
            </a:extLst>
          </p:cNvPr>
          <p:cNvSpPr>
            <a:spLocks noGrp="1"/>
          </p:cNvSpPr>
          <p:nvPr>
            <p:ph type="title"/>
          </p:nvPr>
        </p:nvSpPr>
        <p:spPr>
          <a:xfrm>
            <a:off x="6096000" y="3039033"/>
            <a:ext cx="3478306" cy="3186954"/>
          </a:xfrm>
        </p:spPr>
        <p:txBody>
          <a:bodyPr vert="horz" lIns="0" tIns="0" rIns="0" bIns="0" rtlCol="0" anchor="t">
            <a:noAutofit/>
          </a:bodyPr>
          <a:lstStyle>
            <a:lvl1pPr>
              <a:lnSpc>
                <a:spcPct val="150000"/>
              </a:lnSpc>
              <a:defRPr lang="en-US" sz="1600" b="1" i="0" spc="50">
                <a:solidFill>
                  <a:schemeClr val="accent1"/>
                </a:solidFill>
                <a:latin typeface="+mn-lt"/>
                <a:ea typeface="+mn-ea"/>
                <a:cs typeface="+mn-cs"/>
              </a:defRPr>
            </a:lvl1pPr>
          </a:lstStyle>
          <a:p>
            <a:pPr marL="0" lvl="0" indent="0">
              <a:spcBef>
                <a:spcPts val="1000"/>
              </a:spcBef>
              <a:buFont typeface="Arial" panose="020B0604020202020204" pitchFamily="34" charset="0"/>
            </a:pPr>
            <a:r>
              <a:rPr lang="en-US"/>
              <a:t>Click to edit Master title style</a:t>
            </a:r>
          </a:p>
        </p:txBody>
      </p:sp>
      <p:sp>
        <p:nvSpPr>
          <p:cNvPr id="5" name="Text Placeholder 3">
            <a:extLst>
              <a:ext uri="{FF2B5EF4-FFF2-40B4-BE49-F238E27FC236}">
                <a16:creationId xmlns:a16="http://schemas.microsoft.com/office/drawing/2014/main" id="{75DAF62C-340B-6252-0BC2-3BFF3473EC93}"/>
              </a:ext>
            </a:extLst>
          </p:cNvPr>
          <p:cNvSpPr>
            <a:spLocks noGrp="1"/>
          </p:cNvSpPr>
          <p:nvPr>
            <p:ph type="body" sz="quarter" idx="19" hasCustomPrompt="1"/>
          </p:nvPr>
        </p:nvSpPr>
        <p:spPr>
          <a:xfrm>
            <a:off x="3290962" y="-801666"/>
            <a:ext cx="4667994" cy="7825231"/>
          </a:xfrm>
        </p:spPr>
        <p:txBody>
          <a:bodyPr lIns="0" tIns="0" rIns="0" bIns="0">
            <a:noAutofit/>
          </a:bodyPr>
          <a:lstStyle>
            <a:lvl1pPr marL="0" indent="0" algn="l">
              <a:lnSpc>
                <a:spcPct val="90000"/>
              </a:lnSpc>
              <a:spcBef>
                <a:spcPts val="0"/>
              </a:spcBef>
              <a:buNone/>
              <a:defRPr sz="8500" b="0" spc="650" baseline="0">
                <a:solidFill>
                  <a:schemeClr val="tx2">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Thank</a:t>
            </a:r>
          </a:p>
          <a:p>
            <a:pPr lvl="0"/>
            <a:r>
              <a:rPr lang="en-US"/>
              <a:t>Thank</a:t>
            </a:r>
          </a:p>
          <a:p>
            <a:pPr lvl="0"/>
            <a:r>
              <a:rPr lang="en-US"/>
              <a:t>Thank you</a:t>
            </a:r>
          </a:p>
          <a:p>
            <a:pPr lvl="0"/>
            <a:r>
              <a:rPr lang="en-US"/>
              <a:t>You</a:t>
            </a:r>
          </a:p>
          <a:p>
            <a:pPr lvl="0"/>
            <a:r>
              <a:rPr lang="en-US"/>
              <a:t>You</a:t>
            </a:r>
          </a:p>
          <a:p>
            <a:pPr lvl="0"/>
            <a:r>
              <a:rPr lang="en-US"/>
              <a:t>you</a:t>
            </a:r>
          </a:p>
        </p:txBody>
      </p:sp>
      <p:sp>
        <p:nvSpPr>
          <p:cNvPr id="6" name="Text Placeholder 3">
            <a:extLst>
              <a:ext uri="{FF2B5EF4-FFF2-40B4-BE49-F238E27FC236}">
                <a16:creationId xmlns:a16="http://schemas.microsoft.com/office/drawing/2014/main" id="{5FC1157C-46E6-2A07-1641-C8F887949255}"/>
              </a:ext>
            </a:extLst>
          </p:cNvPr>
          <p:cNvSpPr>
            <a:spLocks noGrp="1"/>
          </p:cNvSpPr>
          <p:nvPr>
            <p:ph type="body" sz="quarter" idx="20" hasCustomPrompt="1"/>
          </p:nvPr>
        </p:nvSpPr>
        <p:spPr>
          <a:xfrm>
            <a:off x="3290962" y="1467062"/>
            <a:ext cx="4667994" cy="2420772"/>
          </a:xfrm>
        </p:spPr>
        <p:txBody>
          <a:bodyPr lIns="0" tIns="0" rIns="0" bIns="0" anchor="ctr">
            <a:noAutofit/>
          </a:bodyPr>
          <a:lstStyle>
            <a:lvl1pPr marL="0" indent="0" algn="l">
              <a:lnSpc>
                <a:spcPct val="90000"/>
              </a:lnSpc>
              <a:spcBef>
                <a:spcPts val="0"/>
              </a:spcBef>
              <a:buNone/>
              <a:defRPr sz="8500" b="0" spc="650" baseline="0">
                <a:solidFill>
                  <a:schemeClr val="tx2"/>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Thank you</a:t>
            </a:r>
          </a:p>
        </p:txBody>
      </p:sp>
    </p:spTree>
    <p:extLst>
      <p:ext uri="{BB962C8B-B14F-4D97-AF65-F5344CB8AC3E}">
        <p14:creationId xmlns:p14="http://schemas.microsoft.com/office/powerpoint/2010/main" val="2153117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12/11/2023</a:t>
            </a:fld>
            <a:endParaRPr lang="en-US"/>
          </a:p>
        </p:txBody>
      </p:sp>
      <p:sp>
        <p:nvSpPr>
          <p:cNvPr id="5" name="Footer Placeholder 4"/>
          <p:cNvSpPr>
            <a:spLocks noGrp="1"/>
          </p:cNvSpPr>
          <p:nvPr>
            <p:ph type="ftr" sz="quarter" idx="11"/>
          </p:nvPr>
        </p:nvSpPr>
        <p:spPr/>
        <p:txBody>
          <a:bodyPr/>
          <a:lstStyle/>
          <a:p>
            <a:r>
              <a:rPr lang="en-US"/>
              <a:t>Presentation title</a:t>
            </a: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185681563"/>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12/11/2023</a:t>
            </a:fld>
            <a:endParaRPr lang="en-US"/>
          </a:p>
        </p:txBody>
      </p:sp>
      <p:sp>
        <p:nvSpPr>
          <p:cNvPr id="5" name="Footer Placeholder 4"/>
          <p:cNvSpPr>
            <a:spLocks noGrp="1"/>
          </p:cNvSpPr>
          <p:nvPr>
            <p:ph type="ftr" sz="quarter" idx="11"/>
          </p:nvPr>
        </p:nvSpPr>
        <p:spPr/>
        <p:txBody>
          <a:bodyPr/>
          <a:lstStyle/>
          <a:p>
            <a:r>
              <a:rPr lang="en-US"/>
              <a:t>Presentation title</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3733960437"/>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12/11/2023</a:t>
            </a:fld>
            <a:endParaRPr lang="en-US"/>
          </a:p>
        </p:txBody>
      </p:sp>
      <p:sp>
        <p:nvSpPr>
          <p:cNvPr id="5" name="Footer Placeholder 4"/>
          <p:cNvSpPr>
            <a:spLocks noGrp="1"/>
          </p:cNvSpPr>
          <p:nvPr>
            <p:ph type="ftr" sz="quarter" idx="11"/>
          </p:nvPr>
        </p:nvSpPr>
        <p:spPr/>
        <p:txBody>
          <a:bodyPr/>
          <a:lstStyle/>
          <a:p>
            <a:r>
              <a:rPr lang="en-US"/>
              <a:t>Presentation title</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318834868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12/11/2023</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3386767991"/>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12/11/2023</a:t>
            </a:fld>
            <a:endParaRPr lang="en-US"/>
          </a:p>
        </p:txBody>
      </p:sp>
      <p:sp>
        <p:nvSpPr>
          <p:cNvPr id="8" name="Footer Placeholder 7"/>
          <p:cNvSpPr>
            <a:spLocks noGrp="1"/>
          </p:cNvSpPr>
          <p:nvPr>
            <p:ph type="ftr" sz="quarter" idx="11"/>
          </p:nvPr>
        </p:nvSpPr>
        <p:spPr/>
        <p:txBody>
          <a:bodyPr/>
          <a:lstStyle/>
          <a:p>
            <a:r>
              <a:rPr lang="en-US"/>
              <a:t>Presentation title</a:t>
            </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122800082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986A58D-6106-E01B-0BDC-2F992AD25A9D}"/>
              </a:ext>
            </a:extLst>
          </p:cNvPr>
          <p:cNvSpPr>
            <a:spLocks noGrp="1"/>
          </p:cNvSpPr>
          <p:nvPr>
            <p:ph type="title"/>
          </p:nvPr>
        </p:nvSpPr>
        <p:spPr>
          <a:xfrm>
            <a:off x="638462" y="642551"/>
            <a:ext cx="10915076" cy="1553680"/>
          </a:xfrm>
        </p:spPr>
        <p:txBody>
          <a:bodyPr lIns="0" tIns="0" rIns="0" bIns="0" anchor="t"/>
          <a:lstStyle>
            <a:lvl1pPr>
              <a:defRPr sz="5500">
                <a:solidFill>
                  <a:schemeClr val="accent4"/>
                </a:solidFill>
                <a:latin typeface="+mj-lt"/>
              </a:defRPr>
            </a:lvl1pPr>
          </a:lstStyle>
          <a:p>
            <a:r>
              <a:rPr lang="en-US"/>
              <a:t>Click to edit Master title style</a:t>
            </a:r>
          </a:p>
        </p:txBody>
      </p:sp>
      <p:sp>
        <p:nvSpPr>
          <p:cNvPr id="5" name="Text Placeholder 4">
            <a:extLst>
              <a:ext uri="{FF2B5EF4-FFF2-40B4-BE49-F238E27FC236}">
                <a16:creationId xmlns:a16="http://schemas.microsoft.com/office/drawing/2014/main" id="{C3F1B2C6-F3A6-F65F-DF38-0E32604698E7}"/>
              </a:ext>
            </a:extLst>
          </p:cNvPr>
          <p:cNvSpPr>
            <a:spLocks noGrp="1"/>
          </p:cNvSpPr>
          <p:nvPr>
            <p:ph type="body" sz="quarter" idx="24" hasCustomPrompt="1"/>
          </p:nvPr>
        </p:nvSpPr>
        <p:spPr>
          <a:xfrm>
            <a:off x="0" y="358823"/>
            <a:ext cx="6644109" cy="6858000"/>
          </a:xfrm>
        </p:spPr>
        <p:txBody>
          <a:bodyPr anchor="t">
            <a:noAutofit/>
          </a:bodyPr>
          <a:lstStyle>
            <a:lvl1pPr marL="0" indent="0">
              <a:lnSpc>
                <a:spcPct val="75000"/>
              </a:lnSpc>
              <a:spcBef>
                <a:spcPts val="0"/>
              </a:spcBef>
              <a:buNone/>
              <a:defRPr sz="76000" b="0" spc="1000">
                <a:solidFill>
                  <a:schemeClr val="accent1">
                    <a:alpha val="5000"/>
                  </a:schemeClr>
                </a:solidFill>
                <a:latin typeface="+mj-lt"/>
              </a:defRPr>
            </a:lvl1pPr>
            <a:lvl2pPr marL="457200" indent="0">
              <a:buNone/>
              <a:defRPr spc="1000">
                <a:latin typeface="Felix Titling" pitchFamily="82" charset="77"/>
              </a:defRPr>
            </a:lvl2pPr>
            <a:lvl3pPr marL="914400" indent="0">
              <a:buNone/>
              <a:defRPr spc="1000">
                <a:latin typeface="Felix Titling" pitchFamily="82" charset="77"/>
              </a:defRPr>
            </a:lvl3pPr>
            <a:lvl4pPr marL="1371600" indent="0">
              <a:buNone/>
              <a:defRPr spc="1000">
                <a:latin typeface="Felix Titling" pitchFamily="82" charset="77"/>
              </a:defRPr>
            </a:lvl4pPr>
            <a:lvl5pPr marL="1828800" indent="0">
              <a:buNone/>
              <a:defRPr spc="1000">
                <a:latin typeface="Felix Titling" pitchFamily="82" charset="77"/>
              </a:defRPr>
            </a:lvl5pPr>
          </a:lstStyle>
          <a:p>
            <a:pPr lvl="0"/>
            <a:r>
              <a:rPr lang="en-US"/>
              <a:t>a</a:t>
            </a:r>
          </a:p>
        </p:txBody>
      </p:sp>
      <p:sp>
        <p:nvSpPr>
          <p:cNvPr id="8" name="Text Placeholder 15">
            <a:extLst>
              <a:ext uri="{FF2B5EF4-FFF2-40B4-BE49-F238E27FC236}">
                <a16:creationId xmlns:a16="http://schemas.microsoft.com/office/drawing/2014/main" id="{CC404B5F-F158-CEF8-E5AF-9B7601510FA5}"/>
              </a:ext>
            </a:extLst>
          </p:cNvPr>
          <p:cNvSpPr>
            <a:spLocks noGrp="1"/>
          </p:cNvSpPr>
          <p:nvPr>
            <p:ph type="body" sz="quarter" idx="13"/>
          </p:nvPr>
        </p:nvSpPr>
        <p:spPr>
          <a:xfrm>
            <a:off x="638462"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8" name="Text Placeholder 15">
            <a:extLst>
              <a:ext uri="{FF2B5EF4-FFF2-40B4-BE49-F238E27FC236}">
                <a16:creationId xmlns:a16="http://schemas.microsoft.com/office/drawing/2014/main" id="{25014DBD-FC37-6FBB-AEBA-C826652821F8}"/>
              </a:ext>
            </a:extLst>
          </p:cNvPr>
          <p:cNvSpPr>
            <a:spLocks noGrp="1"/>
          </p:cNvSpPr>
          <p:nvPr>
            <p:ph type="body" sz="quarter" idx="20"/>
          </p:nvPr>
        </p:nvSpPr>
        <p:spPr>
          <a:xfrm>
            <a:off x="3534373"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6" name="Text Placeholder 15">
            <a:extLst>
              <a:ext uri="{FF2B5EF4-FFF2-40B4-BE49-F238E27FC236}">
                <a16:creationId xmlns:a16="http://schemas.microsoft.com/office/drawing/2014/main" id="{F62835A7-C3E7-285E-CDF2-A44B022CFA16}"/>
              </a:ext>
            </a:extLst>
          </p:cNvPr>
          <p:cNvSpPr>
            <a:spLocks noGrp="1"/>
          </p:cNvSpPr>
          <p:nvPr>
            <p:ph type="body" sz="quarter" idx="18"/>
          </p:nvPr>
        </p:nvSpPr>
        <p:spPr>
          <a:xfrm>
            <a:off x="6430284"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4" name="Text Placeholder 15">
            <a:extLst>
              <a:ext uri="{FF2B5EF4-FFF2-40B4-BE49-F238E27FC236}">
                <a16:creationId xmlns:a16="http://schemas.microsoft.com/office/drawing/2014/main" id="{EB251253-703B-546E-AB34-52E0AE4AA63E}"/>
              </a:ext>
            </a:extLst>
          </p:cNvPr>
          <p:cNvSpPr>
            <a:spLocks noGrp="1"/>
          </p:cNvSpPr>
          <p:nvPr>
            <p:ph type="body" sz="quarter" idx="16"/>
          </p:nvPr>
        </p:nvSpPr>
        <p:spPr>
          <a:xfrm>
            <a:off x="9326194" y="2547296"/>
            <a:ext cx="2227344" cy="677817"/>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21" name="Text Placeholder 18">
            <a:extLst>
              <a:ext uri="{FF2B5EF4-FFF2-40B4-BE49-F238E27FC236}">
                <a16:creationId xmlns:a16="http://schemas.microsoft.com/office/drawing/2014/main" id="{AAD5CDF0-03F4-067C-A930-F9EEE3F0E32B}"/>
              </a:ext>
            </a:extLst>
          </p:cNvPr>
          <p:cNvSpPr>
            <a:spLocks noGrp="1"/>
          </p:cNvSpPr>
          <p:nvPr>
            <p:ph type="body" sz="quarter" idx="26"/>
          </p:nvPr>
        </p:nvSpPr>
        <p:spPr>
          <a:xfrm>
            <a:off x="638462"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22" name="Text Placeholder 18">
            <a:extLst>
              <a:ext uri="{FF2B5EF4-FFF2-40B4-BE49-F238E27FC236}">
                <a16:creationId xmlns:a16="http://schemas.microsoft.com/office/drawing/2014/main" id="{1EA0E8C0-9652-ED9C-4CD9-6B72392D6DF2}"/>
              </a:ext>
            </a:extLst>
          </p:cNvPr>
          <p:cNvSpPr>
            <a:spLocks noGrp="1"/>
          </p:cNvSpPr>
          <p:nvPr>
            <p:ph type="body" sz="quarter" idx="27"/>
          </p:nvPr>
        </p:nvSpPr>
        <p:spPr>
          <a:xfrm>
            <a:off x="3534369"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23" name="Text Placeholder 18">
            <a:extLst>
              <a:ext uri="{FF2B5EF4-FFF2-40B4-BE49-F238E27FC236}">
                <a16:creationId xmlns:a16="http://schemas.microsoft.com/office/drawing/2014/main" id="{50155057-5F64-A44D-EBB6-913EC89187C0}"/>
              </a:ext>
            </a:extLst>
          </p:cNvPr>
          <p:cNvSpPr>
            <a:spLocks noGrp="1"/>
          </p:cNvSpPr>
          <p:nvPr>
            <p:ph type="body" sz="quarter" idx="28"/>
          </p:nvPr>
        </p:nvSpPr>
        <p:spPr>
          <a:xfrm>
            <a:off x="6430041"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20" name="Text Placeholder 18">
            <a:extLst>
              <a:ext uri="{FF2B5EF4-FFF2-40B4-BE49-F238E27FC236}">
                <a16:creationId xmlns:a16="http://schemas.microsoft.com/office/drawing/2014/main" id="{095532FA-0A0C-CF19-D640-F92609A78223}"/>
              </a:ext>
            </a:extLst>
          </p:cNvPr>
          <p:cNvSpPr>
            <a:spLocks noGrp="1"/>
          </p:cNvSpPr>
          <p:nvPr>
            <p:ph type="body" sz="quarter" idx="25"/>
          </p:nvPr>
        </p:nvSpPr>
        <p:spPr>
          <a:xfrm>
            <a:off x="9326191" y="3225113"/>
            <a:ext cx="2227344" cy="2707233"/>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2086189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12/11/2023</a:t>
            </a:fld>
            <a:endParaRPr lang="en-US"/>
          </a:p>
        </p:txBody>
      </p:sp>
      <p:sp>
        <p:nvSpPr>
          <p:cNvPr id="4" name="Footer Placeholder 3"/>
          <p:cNvSpPr>
            <a:spLocks noGrp="1"/>
          </p:cNvSpPr>
          <p:nvPr>
            <p:ph type="ftr" sz="quarter" idx="11"/>
          </p:nvPr>
        </p:nvSpPr>
        <p:spPr/>
        <p:txBody>
          <a:bodyPr/>
          <a:lstStyle/>
          <a:p>
            <a:r>
              <a:rPr lang="en-US"/>
              <a:t>Presentation title</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3858434642"/>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12/11/2023</a:t>
            </a:fld>
            <a:endParaRPr lang="en-US"/>
          </a:p>
        </p:txBody>
      </p:sp>
      <p:sp>
        <p:nvSpPr>
          <p:cNvPr id="3" name="Footer Placeholder 2"/>
          <p:cNvSpPr>
            <a:spLocks noGrp="1"/>
          </p:cNvSpPr>
          <p:nvPr>
            <p:ph type="ftr" sz="quarter" idx="11"/>
          </p:nvPr>
        </p:nvSpPr>
        <p:spPr/>
        <p:txBody>
          <a:bodyPr/>
          <a:lstStyle/>
          <a:p>
            <a:r>
              <a:rPr lang="en-US"/>
              <a:t>Presentation title</a:t>
            </a: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266041457"/>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12/11/2023</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1575736746"/>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12/11/2023</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3893865051"/>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12/11/2023</a:t>
            </a:fld>
            <a:endParaRPr lang="en-US"/>
          </a:p>
        </p:txBody>
      </p:sp>
      <p:sp>
        <p:nvSpPr>
          <p:cNvPr id="5" name="Footer Placeholder 4"/>
          <p:cNvSpPr>
            <a:spLocks noGrp="1"/>
          </p:cNvSpPr>
          <p:nvPr>
            <p:ph type="ftr" sz="quarter" idx="11"/>
          </p:nvPr>
        </p:nvSpPr>
        <p:spPr/>
        <p:txBody>
          <a:bodyPr/>
          <a:lstStyle/>
          <a:p>
            <a:r>
              <a:rPr lang="en-US"/>
              <a:t>Presentation title</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2304126671"/>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12/11/2023</a:t>
            </a:fld>
            <a:endParaRPr lang="en-US"/>
          </a:p>
        </p:txBody>
      </p:sp>
      <p:sp>
        <p:nvSpPr>
          <p:cNvPr id="5" name="Footer Placeholder 4"/>
          <p:cNvSpPr>
            <a:spLocks noGrp="1"/>
          </p:cNvSpPr>
          <p:nvPr>
            <p:ph type="ftr" sz="quarter" idx="11"/>
          </p:nvPr>
        </p:nvSpPr>
        <p:spPr/>
        <p:txBody>
          <a:bodyPr/>
          <a:lstStyle/>
          <a:p>
            <a:r>
              <a:rPr lang="en-US"/>
              <a:t>Presentation title</a:t>
            </a: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95C7AAE-A677-454A-8BDB-62A0650ACE98}"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7907095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4117235985"/>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95C7AAE-A677-454A-8BDB-62A0650ACE98}"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0081919"/>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12/11/2023</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2674100789"/>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12/11/2023</a:t>
            </a:fld>
            <a:endParaRPr lang="en-US"/>
          </a:p>
        </p:txBody>
      </p:sp>
      <p:sp>
        <p:nvSpPr>
          <p:cNvPr id="5" name="Footer Placeholder 4"/>
          <p:cNvSpPr>
            <a:spLocks noGrp="1"/>
          </p:cNvSpPr>
          <p:nvPr>
            <p:ph type="ftr" sz="quarter" idx="11"/>
          </p:nvPr>
        </p:nvSpPr>
        <p:spPr/>
        <p:txBody>
          <a:bodyPr/>
          <a:lstStyle/>
          <a:p>
            <a:r>
              <a:rPr lang="en-US"/>
              <a:t>Presentation title</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165346316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26">
            <a:extLst>
              <a:ext uri="{FF2B5EF4-FFF2-40B4-BE49-F238E27FC236}">
                <a16:creationId xmlns:a16="http://schemas.microsoft.com/office/drawing/2014/main" id="{6A67D644-32E7-08DE-4A04-59BC59DA67E6}"/>
              </a:ext>
            </a:extLst>
          </p:cNvPr>
          <p:cNvSpPr>
            <a:spLocks noGrp="1"/>
          </p:cNvSpPr>
          <p:nvPr>
            <p:ph type="pic" sz="quarter" idx="10"/>
          </p:nvPr>
        </p:nvSpPr>
        <p:spPr>
          <a:xfrm>
            <a:off x="3923536" y="697867"/>
            <a:ext cx="4344928" cy="5462266"/>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3"/>
          </a:solidFill>
        </p:spPr>
        <p:txBody>
          <a:bodyPr wrap="square" anchor="ctr">
            <a:noAutofit/>
          </a:bodyPr>
          <a:lstStyle>
            <a:lvl1pPr marL="0" indent="0" algn="ctr">
              <a:buNone/>
              <a:defRPr sz="1400" b="0" i="0">
                <a:latin typeface="+mn-lt"/>
              </a:defRPr>
            </a:lvl1pPr>
          </a:lstStyle>
          <a:p>
            <a:r>
              <a:rPr lang="en-US"/>
              <a:t>Click icon to add picture</a:t>
            </a:r>
          </a:p>
        </p:txBody>
      </p:sp>
      <p:sp>
        <p:nvSpPr>
          <p:cNvPr id="2" name="Title 1">
            <a:extLst>
              <a:ext uri="{FF2B5EF4-FFF2-40B4-BE49-F238E27FC236}">
                <a16:creationId xmlns:a16="http://schemas.microsoft.com/office/drawing/2014/main" id="{E5736C06-E9E1-16BE-139D-B69DCBBD28E1}"/>
              </a:ext>
            </a:extLst>
          </p:cNvPr>
          <p:cNvSpPr>
            <a:spLocks noGrp="1"/>
          </p:cNvSpPr>
          <p:nvPr>
            <p:ph type="title" hasCustomPrompt="1"/>
          </p:nvPr>
        </p:nvSpPr>
        <p:spPr>
          <a:xfrm>
            <a:off x="838200" y="0"/>
            <a:ext cx="10515600" cy="1736204"/>
          </a:xfrm>
        </p:spPr>
        <p:txBody>
          <a:bodyPr anchor="ctr">
            <a:noAutofit/>
          </a:bodyPr>
          <a:lstStyle>
            <a:lvl1pPr algn="ctr">
              <a:defRPr sz="8000">
                <a:solidFill>
                  <a:schemeClr val="accent1"/>
                </a:solidFill>
                <a:latin typeface="+mj-lt"/>
              </a:defRPr>
            </a:lvl1pPr>
          </a:lstStyle>
          <a:p>
            <a:r>
              <a:rPr lang="en-US"/>
              <a:t>Master title</a:t>
            </a:r>
          </a:p>
        </p:txBody>
      </p:sp>
      <p:sp>
        <p:nvSpPr>
          <p:cNvPr id="6" name="Text Placeholder 5">
            <a:extLst>
              <a:ext uri="{FF2B5EF4-FFF2-40B4-BE49-F238E27FC236}">
                <a16:creationId xmlns:a16="http://schemas.microsoft.com/office/drawing/2014/main" id="{C21A91CD-FAA1-12A5-36FC-FB6877A5CFCD}"/>
              </a:ext>
            </a:extLst>
          </p:cNvPr>
          <p:cNvSpPr>
            <a:spLocks noGrp="1"/>
          </p:cNvSpPr>
          <p:nvPr>
            <p:ph type="body" sz="quarter" idx="11" hasCustomPrompt="1"/>
          </p:nvPr>
        </p:nvSpPr>
        <p:spPr>
          <a:xfrm>
            <a:off x="837235" y="5501848"/>
            <a:ext cx="10515600" cy="1356152"/>
          </a:xfrm>
        </p:spPr>
        <p:txBody>
          <a:bodyPr anchor="ctr">
            <a:noAutofit/>
          </a:bodyPr>
          <a:lstStyle>
            <a:lvl1pPr marL="0" indent="0" algn="ctr">
              <a:buNone/>
              <a:defRPr sz="8000" b="0" spc="500" baseline="0">
                <a:solidFill>
                  <a:schemeClr val="accent1"/>
                </a:solidFill>
                <a:latin typeface="+mj-lt"/>
              </a:defRPr>
            </a:lvl1pPr>
          </a:lstStyle>
          <a:p>
            <a:r>
              <a:rPr lang="en-US"/>
              <a:t>Master title</a:t>
            </a:r>
            <a:endParaRPr lang="en-US">
              <a:solidFill>
                <a:schemeClr val="accent1"/>
              </a:solidFill>
            </a:endParaRPr>
          </a:p>
        </p:txBody>
      </p:sp>
    </p:spTree>
    <p:extLst>
      <p:ext uri="{BB962C8B-B14F-4D97-AF65-F5344CB8AC3E}">
        <p14:creationId xmlns:p14="http://schemas.microsoft.com/office/powerpoint/2010/main" val="2937960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12/11/2023</a:t>
            </a:fld>
            <a:endParaRPr lang="en-US"/>
          </a:p>
        </p:txBody>
      </p:sp>
      <p:sp>
        <p:nvSpPr>
          <p:cNvPr id="5" name="Footer Placeholder 4"/>
          <p:cNvSpPr>
            <a:spLocks noGrp="1"/>
          </p:cNvSpPr>
          <p:nvPr>
            <p:ph type="ftr" sz="quarter" idx="11"/>
          </p:nvPr>
        </p:nvSpPr>
        <p:spPr/>
        <p:txBody>
          <a:bodyPr/>
          <a:lstStyle/>
          <a:p>
            <a:r>
              <a:rPr lang="en-US"/>
              <a:t>Presentation title</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4181678565"/>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10349A9-96E5-48EF-811D-326560B8C152}"/>
              </a:ext>
            </a:extLst>
          </p:cNvPr>
          <p:cNvSpPr>
            <a:spLocks noGrp="1"/>
          </p:cNvSpPr>
          <p:nvPr>
            <p:ph type="title" hasCustomPrompt="1"/>
          </p:nvPr>
        </p:nvSpPr>
        <p:spPr>
          <a:xfrm>
            <a:off x="5590572" y="1188358"/>
            <a:ext cx="5962964" cy="1335273"/>
          </a:xfrm>
        </p:spPr>
        <p:txBody>
          <a:bodyPr lIns="0" tIns="0" rIns="0" bIns="0" anchor="t">
            <a:noAutofit/>
          </a:bodyPr>
          <a:lstStyle>
            <a:lvl1pPr>
              <a:defRPr sz="5500">
                <a:solidFill>
                  <a:schemeClr val="accent4"/>
                </a:solidFill>
                <a:latin typeface="+mj-lt"/>
              </a:defRPr>
            </a:lvl1pPr>
          </a:lstStyle>
          <a:p>
            <a:r>
              <a:rPr lang="en-US"/>
              <a:t>Master title style</a:t>
            </a:r>
          </a:p>
        </p:txBody>
      </p:sp>
      <p:sp>
        <p:nvSpPr>
          <p:cNvPr id="15" name="Picture Placeholder 26">
            <a:extLst>
              <a:ext uri="{FF2B5EF4-FFF2-40B4-BE49-F238E27FC236}">
                <a16:creationId xmlns:a16="http://schemas.microsoft.com/office/drawing/2014/main" id="{E0689DF6-C6F5-534C-0D45-ED59D0031289}"/>
              </a:ext>
            </a:extLst>
          </p:cNvPr>
          <p:cNvSpPr>
            <a:spLocks noGrp="1"/>
          </p:cNvSpPr>
          <p:nvPr>
            <p:ph type="pic" sz="quarter" idx="10"/>
          </p:nvPr>
        </p:nvSpPr>
        <p:spPr>
          <a:xfrm>
            <a:off x="838200" y="860958"/>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2"/>
          </a:solidFill>
        </p:spPr>
        <p:txBody>
          <a:bodyPr wrap="square" anchor="ctr">
            <a:noAutofit/>
          </a:bodyPr>
          <a:lstStyle>
            <a:lvl1pPr marL="0" indent="0" algn="ctr">
              <a:buNone/>
              <a:defRPr sz="1400" b="0" i="0">
                <a:latin typeface="+mn-lt"/>
              </a:defRPr>
            </a:lvl1pPr>
          </a:lstStyle>
          <a:p>
            <a:r>
              <a:rPr lang="en-US"/>
              <a:t>Click icon to add picture</a:t>
            </a:r>
          </a:p>
        </p:txBody>
      </p:sp>
      <p:sp>
        <p:nvSpPr>
          <p:cNvPr id="24" name="Text Placeholder 15">
            <a:extLst>
              <a:ext uri="{FF2B5EF4-FFF2-40B4-BE49-F238E27FC236}">
                <a16:creationId xmlns:a16="http://schemas.microsoft.com/office/drawing/2014/main" id="{EB251253-703B-546E-AB34-52E0AE4AA63E}"/>
              </a:ext>
            </a:extLst>
          </p:cNvPr>
          <p:cNvSpPr>
            <a:spLocks noGrp="1"/>
          </p:cNvSpPr>
          <p:nvPr>
            <p:ph type="body" sz="quarter" idx="16"/>
          </p:nvPr>
        </p:nvSpPr>
        <p:spPr>
          <a:xfrm>
            <a:off x="5590571" y="3000733"/>
            <a:ext cx="5763227" cy="2996309"/>
          </a:xfrm>
        </p:spPr>
        <p:txBody>
          <a:bodyPr lIns="0" tIns="0" rIns="0" bIns="0">
            <a:noAutofit/>
          </a:bodyPr>
          <a:lstStyle>
            <a:lvl1pPr marL="285750" indent="-285750">
              <a:buFont typeface="Arial" panose="020B0604020202020204" pitchFamily="34" charset="0"/>
              <a:buChar char="•"/>
              <a:defRPr sz="1600" b="1" i="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14407062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p>
        </p:txBody>
      </p:sp>
      <p:sp>
        <p:nvSpPr>
          <p:cNvPr id="7" name="Content Placeholder 2">
            <a:extLst>
              <a:ext uri="{FF2B5EF4-FFF2-40B4-BE49-F238E27FC236}">
                <a16:creationId xmlns:a16="http://schemas.microsoft.com/office/drawing/2014/main" id="{1916A793-0543-8519-4E06-4D8E6A4E8CE6}"/>
              </a:ext>
            </a:extLst>
          </p:cNvPr>
          <p:cNvSpPr>
            <a:spLocks noGrp="1"/>
          </p:cNvSpPr>
          <p:nvPr>
            <p:ph idx="1" hasCustomPrompt="1"/>
          </p:nvPr>
        </p:nvSpPr>
        <p:spPr>
          <a:xfrm>
            <a:off x="419100" y="1837944"/>
            <a:ext cx="11353800" cy="3019086"/>
          </a:xfrm>
        </p:spPr>
        <p:txBody>
          <a:bodyPr>
            <a:noAutofit/>
          </a:bodyPr>
          <a:lstStyle>
            <a:lvl1pPr>
              <a:defRPr sz="3200"/>
            </a:lvl1pPr>
            <a:lvl2pPr marL="457200" indent="0" algn="l">
              <a:buNone/>
              <a:defRPr sz="1400"/>
            </a:lvl2pPr>
            <a:lvl3pPr>
              <a:defRPr sz="2400"/>
            </a:lvl3pPr>
            <a:lvl4pPr>
              <a:defRPr sz="2000"/>
            </a:lvl4pPr>
            <a:lvl5pPr>
              <a:defRPr sz="2000"/>
            </a:lvl5pPr>
            <a:lvl6pPr>
              <a:defRPr sz="2000"/>
            </a:lvl6pPr>
            <a:lvl7pPr>
              <a:defRPr sz="2000"/>
            </a:lvl7pPr>
            <a:lvl8pPr>
              <a:defRPr sz="2000"/>
            </a:lvl8pPr>
            <a:lvl9pPr>
              <a:defRPr sz="2000"/>
            </a:lvl9pPr>
          </a:lstStyle>
          <a:p>
            <a:pPr lvl="1"/>
            <a:r>
              <a:rPr lang="en-US"/>
              <a:t>Smart Graphic</a:t>
            </a:r>
          </a:p>
        </p:txBody>
      </p:sp>
      <p:sp>
        <p:nvSpPr>
          <p:cNvPr id="8" name="Text Placeholder 15">
            <a:extLst>
              <a:ext uri="{FF2B5EF4-FFF2-40B4-BE49-F238E27FC236}">
                <a16:creationId xmlns:a16="http://schemas.microsoft.com/office/drawing/2014/main" id="{2FA2A82A-5FFB-EAB7-624A-E00F9EA6DEC4}"/>
              </a:ext>
            </a:extLst>
          </p:cNvPr>
          <p:cNvSpPr>
            <a:spLocks noGrp="1"/>
          </p:cNvSpPr>
          <p:nvPr>
            <p:ph type="body" sz="quarter" idx="18" hasCustomPrompt="1"/>
          </p:nvPr>
        </p:nvSpPr>
        <p:spPr>
          <a:xfrm>
            <a:off x="638459"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14" name="Text Placeholder 15">
            <a:extLst>
              <a:ext uri="{FF2B5EF4-FFF2-40B4-BE49-F238E27FC236}">
                <a16:creationId xmlns:a16="http://schemas.microsoft.com/office/drawing/2014/main" id="{1DD59288-2C4C-BA2F-F3C9-CEEC7BBAE558}"/>
              </a:ext>
            </a:extLst>
          </p:cNvPr>
          <p:cNvSpPr>
            <a:spLocks noGrp="1"/>
          </p:cNvSpPr>
          <p:nvPr>
            <p:ph type="body" sz="quarter" idx="33" hasCustomPrompt="1"/>
          </p:nvPr>
        </p:nvSpPr>
        <p:spPr>
          <a:xfrm>
            <a:off x="3547242" y="5232509"/>
            <a:ext cx="2188728"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12" name="Text Placeholder 15">
            <a:extLst>
              <a:ext uri="{FF2B5EF4-FFF2-40B4-BE49-F238E27FC236}">
                <a16:creationId xmlns:a16="http://schemas.microsoft.com/office/drawing/2014/main" id="{A221A6B3-B644-8124-2E99-CBB5C1C0B2EE}"/>
              </a:ext>
            </a:extLst>
          </p:cNvPr>
          <p:cNvSpPr>
            <a:spLocks noGrp="1"/>
          </p:cNvSpPr>
          <p:nvPr>
            <p:ph type="body" sz="quarter" idx="31" hasCustomPrompt="1"/>
          </p:nvPr>
        </p:nvSpPr>
        <p:spPr>
          <a:xfrm>
            <a:off x="6456023"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10" name="Text Placeholder 15">
            <a:extLst>
              <a:ext uri="{FF2B5EF4-FFF2-40B4-BE49-F238E27FC236}">
                <a16:creationId xmlns:a16="http://schemas.microsoft.com/office/drawing/2014/main" id="{282FC433-EED8-C305-2AE2-E3BC9D42E550}"/>
              </a:ext>
            </a:extLst>
          </p:cNvPr>
          <p:cNvSpPr>
            <a:spLocks noGrp="1"/>
          </p:cNvSpPr>
          <p:nvPr>
            <p:ph type="body" sz="quarter" idx="29" hasCustomPrompt="1"/>
          </p:nvPr>
        </p:nvSpPr>
        <p:spPr>
          <a:xfrm>
            <a:off x="9364806" y="5232509"/>
            <a:ext cx="2188729" cy="493151"/>
          </a:xfrm>
        </p:spPr>
        <p:txBody>
          <a:bodyPr lIns="0" tIns="0" rIns="0" bIns="0" anchor="ctr">
            <a:noAutofit/>
          </a:bodyPr>
          <a:lstStyle>
            <a:lvl1pPr marL="0" indent="0" algn="ctr">
              <a:buNone/>
              <a:defRPr sz="3600" b="1" i="0">
                <a:solidFill>
                  <a:srgbClr val="C16548"/>
                </a:solidFill>
                <a:latin typeface="+mn-lt"/>
              </a:defRPr>
            </a:lvl1pPr>
          </a:lstStyle>
          <a:p>
            <a:pPr lvl="0"/>
            <a:r>
              <a:rPr lang="en-US"/>
              <a:t>Edit</a:t>
            </a:r>
          </a:p>
        </p:txBody>
      </p:sp>
      <p:sp>
        <p:nvSpPr>
          <p:cNvPr id="9" name="Text Placeholder 18">
            <a:extLst>
              <a:ext uri="{FF2B5EF4-FFF2-40B4-BE49-F238E27FC236}">
                <a16:creationId xmlns:a16="http://schemas.microsoft.com/office/drawing/2014/main" id="{0824A580-B433-CC76-2FDC-C607FC5ECF8A}"/>
              </a:ext>
            </a:extLst>
          </p:cNvPr>
          <p:cNvSpPr>
            <a:spLocks noGrp="1"/>
          </p:cNvSpPr>
          <p:nvPr>
            <p:ph type="body" sz="quarter" idx="28"/>
          </p:nvPr>
        </p:nvSpPr>
        <p:spPr>
          <a:xfrm>
            <a:off x="638459"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5" name="Text Placeholder 18">
            <a:extLst>
              <a:ext uri="{FF2B5EF4-FFF2-40B4-BE49-F238E27FC236}">
                <a16:creationId xmlns:a16="http://schemas.microsoft.com/office/drawing/2014/main" id="{479803CA-9514-7183-8AC8-13CC5B840641}"/>
              </a:ext>
            </a:extLst>
          </p:cNvPr>
          <p:cNvSpPr>
            <a:spLocks noGrp="1"/>
          </p:cNvSpPr>
          <p:nvPr>
            <p:ph type="body" sz="quarter" idx="34"/>
          </p:nvPr>
        </p:nvSpPr>
        <p:spPr>
          <a:xfrm>
            <a:off x="3547241"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3" name="Text Placeholder 18">
            <a:extLst>
              <a:ext uri="{FF2B5EF4-FFF2-40B4-BE49-F238E27FC236}">
                <a16:creationId xmlns:a16="http://schemas.microsoft.com/office/drawing/2014/main" id="{861F1384-35C1-15D1-9228-D96AC95355B8}"/>
              </a:ext>
            </a:extLst>
          </p:cNvPr>
          <p:cNvSpPr>
            <a:spLocks noGrp="1"/>
          </p:cNvSpPr>
          <p:nvPr>
            <p:ph type="body" sz="quarter" idx="32"/>
          </p:nvPr>
        </p:nvSpPr>
        <p:spPr>
          <a:xfrm>
            <a:off x="6456023"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11" name="Text Placeholder 18">
            <a:extLst>
              <a:ext uri="{FF2B5EF4-FFF2-40B4-BE49-F238E27FC236}">
                <a16:creationId xmlns:a16="http://schemas.microsoft.com/office/drawing/2014/main" id="{38B1D216-8DC7-A8D4-4857-4C7529D982EF}"/>
              </a:ext>
            </a:extLst>
          </p:cNvPr>
          <p:cNvSpPr>
            <a:spLocks noGrp="1"/>
          </p:cNvSpPr>
          <p:nvPr>
            <p:ph type="body" sz="quarter" idx="30"/>
          </p:nvPr>
        </p:nvSpPr>
        <p:spPr>
          <a:xfrm>
            <a:off x="9364806" y="5742851"/>
            <a:ext cx="2188729" cy="369332"/>
          </a:xfrm>
        </p:spPr>
        <p:txBody>
          <a:bodyPr lIns="0" tIns="0" rIns="0" bIns="0">
            <a:noAutofit/>
          </a:bodyPr>
          <a:lstStyle>
            <a:lvl1pPr marL="0" indent="0" algn="ctr">
              <a:lnSpc>
                <a:spcPct val="150000"/>
              </a:lnSpc>
              <a:buFont typeface="Arial" panose="020B0604020202020204" pitchFamily="34" charset="0"/>
              <a:buNone/>
              <a:defRPr sz="14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21045322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p>
        </p:txBody>
      </p:sp>
      <p:sp>
        <p:nvSpPr>
          <p:cNvPr id="26" name="Content Placeholder 2">
            <a:extLst>
              <a:ext uri="{FF2B5EF4-FFF2-40B4-BE49-F238E27FC236}">
                <a16:creationId xmlns:a16="http://schemas.microsoft.com/office/drawing/2014/main" id="{87B17915-F2EE-16C0-9704-09115209610D}"/>
              </a:ext>
            </a:extLst>
          </p:cNvPr>
          <p:cNvSpPr>
            <a:spLocks noGrp="1"/>
          </p:cNvSpPr>
          <p:nvPr>
            <p:ph idx="1" hasCustomPrompt="1"/>
          </p:nvPr>
        </p:nvSpPr>
        <p:spPr>
          <a:xfrm>
            <a:off x="512064" y="1655064"/>
            <a:ext cx="11164824" cy="4599432"/>
          </a:xfrm>
        </p:spPr>
        <p:txBody>
          <a:bodyPr>
            <a:noAutofit/>
          </a:bodyPr>
          <a:lstStyle>
            <a:lvl1pPr>
              <a:defRPr sz="3200"/>
            </a:lvl1pPr>
            <a:lvl2pPr marL="457200" indent="0" algn="l">
              <a:buNone/>
              <a:defRPr sz="1400"/>
            </a:lvl2pPr>
            <a:lvl3pPr>
              <a:defRPr sz="2400"/>
            </a:lvl3pPr>
            <a:lvl4pPr>
              <a:defRPr sz="2000"/>
            </a:lvl4pPr>
            <a:lvl5pPr>
              <a:defRPr sz="2000"/>
            </a:lvl5pPr>
            <a:lvl6pPr>
              <a:defRPr sz="2000"/>
            </a:lvl6pPr>
            <a:lvl7pPr>
              <a:defRPr sz="2000"/>
            </a:lvl7pPr>
            <a:lvl8pPr>
              <a:defRPr sz="2000"/>
            </a:lvl8pPr>
            <a:lvl9pPr>
              <a:defRPr sz="2000"/>
            </a:lvl9pPr>
          </a:lstStyle>
          <a:p>
            <a:pPr lvl="1"/>
            <a:r>
              <a:rPr lang="en-US"/>
              <a:t>Smart Graphic</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14299011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AB6B870-F337-8AB9-902B-76B31B88B8DE}"/>
              </a:ext>
            </a:extLst>
          </p:cNvPr>
          <p:cNvSpPr>
            <a:spLocks noGrp="1"/>
          </p:cNvSpPr>
          <p:nvPr>
            <p:ph type="title"/>
          </p:nvPr>
        </p:nvSpPr>
        <p:spPr>
          <a:xfrm>
            <a:off x="6096000" y="3039033"/>
            <a:ext cx="3478306" cy="3186954"/>
          </a:xfrm>
        </p:spPr>
        <p:txBody>
          <a:bodyPr vert="horz" lIns="0" tIns="0" rIns="0" bIns="0" rtlCol="0" anchor="t">
            <a:noAutofit/>
          </a:bodyPr>
          <a:lstStyle>
            <a:lvl1pPr>
              <a:lnSpc>
                <a:spcPct val="150000"/>
              </a:lnSpc>
              <a:defRPr lang="en-US" sz="1600" b="1" i="0" spc="50">
                <a:solidFill>
                  <a:schemeClr val="accent1"/>
                </a:solidFill>
                <a:latin typeface="+mn-lt"/>
                <a:ea typeface="+mn-ea"/>
                <a:cs typeface="+mn-cs"/>
              </a:defRPr>
            </a:lvl1pPr>
          </a:lstStyle>
          <a:p>
            <a:pPr marL="0" lvl="0" indent="0">
              <a:spcBef>
                <a:spcPts val="1000"/>
              </a:spcBef>
              <a:buFont typeface="Arial" panose="020B0604020202020204" pitchFamily="34" charset="0"/>
            </a:pPr>
            <a:r>
              <a:rPr lang="en-US"/>
              <a:t>Click to edit Master title style</a:t>
            </a:r>
          </a:p>
        </p:txBody>
      </p:sp>
      <p:sp>
        <p:nvSpPr>
          <p:cNvPr id="5" name="Text Placeholder 3">
            <a:extLst>
              <a:ext uri="{FF2B5EF4-FFF2-40B4-BE49-F238E27FC236}">
                <a16:creationId xmlns:a16="http://schemas.microsoft.com/office/drawing/2014/main" id="{75DAF62C-340B-6252-0BC2-3BFF3473EC93}"/>
              </a:ext>
            </a:extLst>
          </p:cNvPr>
          <p:cNvSpPr>
            <a:spLocks noGrp="1"/>
          </p:cNvSpPr>
          <p:nvPr>
            <p:ph type="body" sz="quarter" idx="19" hasCustomPrompt="1"/>
          </p:nvPr>
        </p:nvSpPr>
        <p:spPr>
          <a:xfrm>
            <a:off x="3290962" y="-801666"/>
            <a:ext cx="4667994" cy="7825231"/>
          </a:xfrm>
        </p:spPr>
        <p:txBody>
          <a:bodyPr lIns="0" tIns="0" rIns="0" bIns="0">
            <a:noAutofit/>
          </a:bodyPr>
          <a:lstStyle>
            <a:lvl1pPr marL="0" indent="0" algn="l">
              <a:lnSpc>
                <a:spcPct val="90000"/>
              </a:lnSpc>
              <a:spcBef>
                <a:spcPts val="0"/>
              </a:spcBef>
              <a:buNone/>
              <a:defRPr sz="8500" b="0" spc="650" baseline="0">
                <a:solidFill>
                  <a:schemeClr val="tx2">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Thank</a:t>
            </a:r>
          </a:p>
          <a:p>
            <a:pPr lvl="0"/>
            <a:r>
              <a:rPr lang="en-US"/>
              <a:t>Thank</a:t>
            </a:r>
          </a:p>
          <a:p>
            <a:pPr lvl="0"/>
            <a:r>
              <a:rPr lang="en-US"/>
              <a:t>Thank you</a:t>
            </a:r>
          </a:p>
          <a:p>
            <a:pPr lvl="0"/>
            <a:r>
              <a:rPr lang="en-US"/>
              <a:t>You</a:t>
            </a:r>
          </a:p>
          <a:p>
            <a:pPr lvl="0"/>
            <a:r>
              <a:rPr lang="en-US"/>
              <a:t>You</a:t>
            </a:r>
          </a:p>
          <a:p>
            <a:pPr lvl="0"/>
            <a:r>
              <a:rPr lang="en-US"/>
              <a:t>you</a:t>
            </a:r>
          </a:p>
        </p:txBody>
      </p:sp>
      <p:sp>
        <p:nvSpPr>
          <p:cNvPr id="6" name="Text Placeholder 3">
            <a:extLst>
              <a:ext uri="{FF2B5EF4-FFF2-40B4-BE49-F238E27FC236}">
                <a16:creationId xmlns:a16="http://schemas.microsoft.com/office/drawing/2014/main" id="{5FC1157C-46E6-2A07-1641-C8F887949255}"/>
              </a:ext>
            </a:extLst>
          </p:cNvPr>
          <p:cNvSpPr>
            <a:spLocks noGrp="1"/>
          </p:cNvSpPr>
          <p:nvPr>
            <p:ph type="body" sz="quarter" idx="20" hasCustomPrompt="1"/>
          </p:nvPr>
        </p:nvSpPr>
        <p:spPr>
          <a:xfrm>
            <a:off x="3290962" y="1467062"/>
            <a:ext cx="4667994" cy="2420772"/>
          </a:xfrm>
        </p:spPr>
        <p:txBody>
          <a:bodyPr lIns="0" tIns="0" rIns="0" bIns="0" anchor="ctr">
            <a:noAutofit/>
          </a:bodyPr>
          <a:lstStyle>
            <a:lvl1pPr marL="0" indent="0" algn="l">
              <a:lnSpc>
                <a:spcPct val="90000"/>
              </a:lnSpc>
              <a:spcBef>
                <a:spcPts val="0"/>
              </a:spcBef>
              <a:buNone/>
              <a:defRPr sz="8500" b="0" spc="650" baseline="0">
                <a:solidFill>
                  <a:schemeClr val="tx2"/>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Thank you</a:t>
            </a:r>
          </a:p>
        </p:txBody>
      </p:sp>
    </p:spTree>
    <p:extLst>
      <p:ext uri="{BB962C8B-B14F-4D97-AF65-F5344CB8AC3E}">
        <p14:creationId xmlns:p14="http://schemas.microsoft.com/office/powerpoint/2010/main" val="3977888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10349A9-96E5-48EF-811D-326560B8C152}"/>
              </a:ext>
            </a:extLst>
          </p:cNvPr>
          <p:cNvSpPr>
            <a:spLocks noGrp="1"/>
          </p:cNvSpPr>
          <p:nvPr>
            <p:ph type="title" hasCustomPrompt="1"/>
          </p:nvPr>
        </p:nvSpPr>
        <p:spPr>
          <a:xfrm>
            <a:off x="5590572" y="1188358"/>
            <a:ext cx="5962964" cy="1335273"/>
          </a:xfrm>
        </p:spPr>
        <p:txBody>
          <a:bodyPr lIns="0" tIns="0" rIns="0" bIns="0" anchor="t">
            <a:noAutofit/>
          </a:bodyPr>
          <a:lstStyle>
            <a:lvl1pPr>
              <a:defRPr sz="5500">
                <a:solidFill>
                  <a:schemeClr val="accent4"/>
                </a:solidFill>
                <a:latin typeface="+mj-lt"/>
              </a:defRPr>
            </a:lvl1pPr>
          </a:lstStyle>
          <a:p>
            <a:r>
              <a:rPr lang="en-US"/>
              <a:t>Master title style</a:t>
            </a:r>
          </a:p>
        </p:txBody>
      </p:sp>
      <p:sp>
        <p:nvSpPr>
          <p:cNvPr id="15" name="Picture Placeholder 26">
            <a:extLst>
              <a:ext uri="{FF2B5EF4-FFF2-40B4-BE49-F238E27FC236}">
                <a16:creationId xmlns:a16="http://schemas.microsoft.com/office/drawing/2014/main" id="{E0689DF6-C6F5-534C-0D45-ED59D0031289}"/>
              </a:ext>
            </a:extLst>
          </p:cNvPr>
          <p:cNvSpPr>
            <a:spLocks noGrp="1"/>
          </p:cNvSpPr>
          <p:nvPr>
            <p:ph type="pic" sz="quarter" idx="10"/>
          </p:nvPr>
        </p:nvSpPr>
        <p:spPr>
          <a:xfrm>
            <a:off x="838200" y="860958"/>
            <a:ext cx="4085468" cy="5136084"/>
          </a:xfrm>
          <a:custGeom>
            <a:avLst/>
            <a:gdLst>
              <a:gd name="connsiteX0" fmla="*/ 2247899 w 4495799"/>
              <a:gd name="connsiteY0" fmla="*/ 0 h 5651934"/>
              <a:gd name="connsiteX1" fmla="*/ 4495799 w 4495799"/>
              <a:gd name="connsiteY1" fmla="*/ 2223551 h 5651934"/>
              <a:gd name="connsiteX2" fmla="*/ 4495799 w 4495799"/>
              <a:gd name="connsiteY2" fmla="*/ 5651934 h 5651934"/>
              <a:gd name="connsiteX3" fmla="*/ 0 w 4495799"/>
              <a:gd name="connsiteY3" fmla="*/ 5651934 h 5651934"/>
              <a:gd name="connsiteX4" fmla="*/ 0 w 4495799"/>
              <a:gd name="connsiteY4" fmla="*/ 2223531 h 5651934"/>
              <a:gd name="connsiteX5" fmla="*/ 11605 w 4495799"/>
              <a:gd name="connsiteY5" fmla="*/ 1996206 h 5651934"/>
              <a:gd name="connsiteX6" fmla="*/ 2247899 w 4495799"/>
              <a:gd name="connsiteY6" fmla="*/ 0 h 565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5799" h="5651934">
                <a:moveTo>
                  <a:pt x="2247899" y="0"/>
                </a:moveTo>
                <a:cubicBezTo>
                  <a:pt x="3489380" y="0"/>
                  <a:pt x="4495799" y="995518"/>
                  <a:pt x="4495799" y="2223551"/>
                </a:cubicBezTo>
                <a:lnTo>
                  <a:pt x="4495799" y="5651934"/>
                </a:lnTo>
                <a:lnTo>
                  <a:pt x="0" y="5651934"/>
                </a:lnTo>
                <a:lnTo>
                  <a:pt x="0" y="2223531"/>
                </a:lnTo>
                <a:lnTo>
                  <a:pt x="11605" y="1996206"/>
                </a:lnTo>
                <a:cubicBezTo>
                  <a:pt x="126720" y="874967"/>
                  <a:pt x="1084011" y="0"/>
                  <a:pt x="2247899" y="0"/>
                </a:cubicBezTo>
                <a:close/>
              </a:path>
            </a:pathLst>
          </a:custGeom>
          <a:solidFill>
            <a:schemeClr val="accent2"/>
          </a:solidFill>
        </p:spPr>
        <p:txBody>
          <a:bodyPr wrap="square" anchor="ctr">
            <a:noAutofit/>
          </a:bodyPr>
          <a:lstStyle>
            <a:lvl1pPr marL="0" indent="0" algn="ctr">
              <a:buNone/>
              <a:defRPr sz="1400" b="0" i="0">
                <a:latin typeface="+mn-lt"/>
              </a:defRPr>
            </a:lvl1pPr>
          </a:lstStyle>
          <a:p>
            <a:r>
              <a:rPr lang="en-US"/>
              <a:t>Click icon to add picture</a:t>
            </a:r>
          </a:p>
        </p:txBody>
      </p:sp>
      <p:sp>
        <p:nvSpPr>
          <p:cNvPr id="24" name="Text Placeholder 15">
            <a:extLst>
              <a:ext uri="{FF2B5EF4-FFF2-40B4-BE49-F238E27FC236}">
                <a16:creationId xmlns:a16="http://schemas.microsoft.com/office/drawing/2014/main" id="{EB251253-703B-546E-AB34-52E0AE4AA63E}"/>
              </a:ext>
            </a:extLst>
          </p:cNvPr>
          <p:cNvSpPr>
            <a:spLocks noGrp="1"/>
          </p:cNvSpPr>
          <p:nvPr>
            <p:ph type="body" sz="quarter" idx="16"/>
          </p:nvPr>
        </p:nvSpPr>
        <p:spPr>
          <a:xfrm>
            <a:off x="5590571" y="3000733"/>
            <a:ext cx="5763227" cy="2996309"/>
          </a:xfrm>
        </p:spPr>
        <p:txBody>
          <a:bodyPr lIns="0" tIns="0" rIns="0" bIns="0">
            <a:noAutofit/>
          </a:bodyPr>
          <a:lstStyle>
            <a:lvl1pPr marL="285750" indent="-285750">
              <a:buFont typeface="Arial" panose="020B0604020202020204" pitchFamily="34" charset="0"/>
              <a:buChar char="•"/>
              <a:defRPr sz="1600" b="1" i="0">
                <a:solidFill>
                  <a:srgbClr val="C16548"/>
                </a:solidFill>
                <a:latin typeface="+mn-lt"/>
              </a:defRPr>
            </a:lvl1pPr>
          </a:lstStyle>
          <a:p>
            <a:pPr lvl="0"/>
            <a:r>
              <a:rPr lang="en-US"/>
              <a:t>Click to edit Master text styles</a:t>
            </a:r>
          </a:p>
          <a:p>
            <a:pPr lvl="1"/>
            <a:r>
              <a:rPr lang="en-US"/>
              <a:t>Second level</a:t>
            </a:r>
          </a:p>
          <a:p>
            <a:pPr lvl="2"/>
            <a:r>
              <a:rPr lang="en-US"/>
              <a:t>Third level</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618571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192137"/>
          </a:xfrm>
        </p:spPr>
        <p:txBody>
          <a:bodyPr lIns="0" tIns="0" rIns="0" bIns="0" anchor="t"/>
          <a:lstStyle>
            <a:lvl1pPr algn="ctr">
              <a:defRPr sz="5500">
                <a:solidFill>
                  <a:schemeClr val="accent4"/>
                </a:solidFill>
              </a:defRPr>
            </a:lvl1pPr>
          </a:lstStyle>
          <a:p>
            <a:r>
              <a:rPr lang="en-US"/>
              <a:t>Click to edit Master title style</a:t>
            </a:r>
          </a:p>
        </p:txBody>
      </p:sp>
      <p:sp>
        <p:nvSpPr>
          <p:cNvPr id="15" name="Text Placeholder 15">
            <a:extLst>
              <a:ext uri="{FF2B5EF4-FFF2-40B4-BE49-F238E27FC236}">
                <a16:creationId xmlns:a16="http://schemas.microsoft.com/office/drawing/2014/main" id="{08E835A2-9A63-E732-F9E2-A4F4914B1769}"/>
              </a:ext>
            </a:extLst>
          </p:cNvPr>
          <p:cNvSpPr>
            <a:spLocks noGrp="1"/>
          </p:cNvSpPr>
          <p:nvPr>
            <p:ph type="body" sz="quarter" idx="24" hasCustomPrompt="1"/>
          </p:nvPr>
        </p:nvSpPr>
        <p:spPr>
          <a:xfrm>
            <a:off x="636455" y="1834688"/>
            <a:ext cx="5310927" cy="723085"/>
          </a:xfrm>
          <a:solidFill>
            <a:schemeClr val="accent4"/>
          </a:solidFill>
          <a:ln>
            <a:solidFill>
              <a:schemeClr val="accent4"/>
            </a:solidFill>
          </a:ln>
        </p:spPr>
        <p:txBody>
          <a:bodyPr lIns="0" tIns="0" rIns="0" bIns="0" anchor="ctr">
            <a:noAutofit/>
          </a:bodyPr>
          <a:lstStyle>
            <a:lvl1pPr marL="0" indent="0" algn="ctr">
              <a:buNone/>
              <a:defRPr sz="2400" b="0" i="0" spc="500" baseline="0">
                <a:solidFill>
                  <a:schemeClr val="bg1"/>
                </a:solidFill>
                <a:latin typeface="+mj-lt"/>
              </a:defRPr>
            </a:lvl1pPr>
          </a:lstStyle>
          <a:p>
            <a:pPr lvl="0"/>
            <a:r>
              <a:rPr lang="en-US"/>
              <a:t>Master text styles</a:t>
            </a:r>
          </a:p>
        </p:txBody>
      </p:sp>
      <p:sp>
        <p:nvSpPr>
          <p:cNvPr id="27" name="Text Placeholder 15">
            <a:extLst>
              <a:ext uri="{FF2B5EF4-FFF2-40B4-BE49-F238E27FC236}">
                <a16:creationId xmlns:a16="http://schemas.microsoft.com/office/drawing/2014/main" id="{7CA4D69F-DA63-104E-3FB3-1F2D82C3B599}"/>
              </a:ext>
            </a:extLst>
          </p:cNvPr>
          <p:cNvSpPr>
            <a:spLocks noGrp="1"/>
          </p:cNvSpPr>
          <p:nvPr>
            <p:ph type="body" sz="quarter" idx="40" hasCustomPrompt="1"/>
          </p:nvPr>
        </p:nvSpPr>
        <p:spPr>
          <a:xfrm>
            <a:off x="6244466" y="1834688"/>
            <a:ext cx="5310927" cy="723085"/>
          </a:xfrm>
          <a:solidFill>
            <a:schemeClr val="accent1"/>
          </a:solidFill>
          <a:ln>
            <a:solidFill>
              <a:schemeClr val="accent1"/>
            </a:solidFill>
          </a:ln>
        </p:spPr>
        <p:txBody>
          <a:bodyPr lIns="0" tIns="0" rIns="0" bIns="0" anchor="ctr">
            <a:noAutofit/>
          </a:bodyPr>
          <a:lstStyle>
            <a:lvl1pPr marL="0" indent="0" algn="ctr">
              <a:buNone/>
              <a:defRPr sz="2400" b="0" i="0" spc="500" baseline="0">
                <a:solidFill>
                  <a:schemeClr val="bg1"/>
                </a:solidFill>
                <a:latin typeface="+mj-lt"/>
              </a:defRPr>
            </a:lvl1pPr>
          </a:lstStyle>
          <a:p>
            <a:pPr lvl="0"/>
            <a:r>
              <a:rPr lang="en-US"/>
              <a:t>Master text styles</a:t>
            </a:r>
          </a:p>
        </p:txBody>
      </p:sp>
      <p:sp>
        <p:nvSpPr>
          <p:cNvPr id="8" name="Text Placeholder 15">
            <a:extLst>
              <a:ext uri="{FF2B5EF4-FFF2-40B4-BE49-F238E27FC236}">
                <a16:creationId xmlns:a16="http://schemas.microsoft.com/office/drawing/2014/main" id="{CC404B5F-F158-CEF8-E5AF-9B7601510FA5}"/>
              </a:ext>
            </a:extLst>
          </p:cNvPr>
          <p:cNvSpPr>
            <a:spLocks noGrp="1"/>
          </p:cNvSpPr>
          <p:nvPr>
            <p:ph type="body" sz="quarter" idx="13" hasCustomPrompt="1"/>
          </p:nvPr>
        </p:nvSpPr>
        <p:spPr>
          <a:xfrm>
            <a:off x="636455" y="2557773"/>
            <a:ext cx="1769072" cy="425705"/>
          </a:xfrm>
          <a:solidFill>
            <a:schemeClr val="accent4">
              <a:lumMod val="20000"/>
              <a:lumOff val="80000"/>
            </a:schemeClr>
          </a:solidFill>
          <a:ln>
            <a:solidFill>
              <a:schemeClr val="accent4"/>
            </a:solidFill>
          </a:ln>
        </p:spPr>
        <p:txBody>
          <a:bodyPr lIns="91440" tIns="91440" rIns="91440" bIns="91440" anchor="ctr">
            <a:noAutofit/>
          </a:bodyPr>
          <a:lstStyle>
            <a:lvl1pPr marL="0" indent="0" algn="ctr">
              <a:buNone/>
              <a:defRPr sz="1600" b="0" i="0">
                <a:solidFill>
                  <a:schemeClr val="accent4"/>
                </a:solidFill>
                <a:latin typeface="+mn-lt"/>
              </a:defRPr>
            </a:lvl1pPr>
          </a:lstStyle>
          <a:p>
            <a:pPr lvl="0"/>
            <a:r>
              <a:rPr lang="en-US"/>
              <a:t>Master text</a:t>
            </a:r>
          </a:p>
        </p:txBody>
      </p:sp>
      <p:sp>
        <p:nvSpPr>
          <p:cNvPr id="34" name="Text Placeholder 15">
            <a:extLst>
              <a:ext uri="{FF2B5EF4-FFF2-40B4-BE49-F238E27FC236}">
                <a16:creationId xmlns:a16="http://schemas.microsoft.com/office/drawing/2014/main" id="{CAC50623-C141-FF48-2679-AD0F48D51D1E}"/>
              </a:ext>
            </a:extLst>
          </p:cNvPr>
          <p:cNvSpPr>
            <a:spLocks noGrp="1"/>
          </p:cNvSpPr>
          <p:nvPr>
            <p:ph type="body" sz="quarter" idx="25" hasCustomPrompt="1"/>
          </p:nvPr>
        </p:nvSpPr>
        <p:spPr>
          <a:xfrm>
            <a:off x="2405526" y="2557773"/>
            <a:ext cx="1772935" cy="425705"/>
          </a:xfrm>
          <a:solidFill>
            <a:schemeClr val="accent4">
              <a:lumMod val="20000"/>
              <a:lumOff val="80000"/>
            </a:schemeClr>
          </a:solidFill>
          <a:ln>
            <a:solidFill>
              <a:schemeClr val="accent4"/>
            </a:solidFill>
          </a:ln>
        </p:spPr>
        <p:txBody>
          <a:bodyPr lIns="91440" tIns="91440" rIns="91440" bIns="91440" anchor="ctr">
            <a:noAutofit/>
          </a:bodyPr>
          <a:lstStyle>
            <a:lvl1pPr marL="0" indent="0" algn="ctr">
              <a:buNone/>
              <a:defRPr sz="1600" b="0" i="0">
                <a:solidFill>
                  <a:schemeClr val="accent4"/>
                </a:solidFill>
                <a:latin typeface="+mn-lt"/>
              </a:defRPr>
            </a:lvl1pPr>
          </a:lstStyle>
          <a:p>
            <a:pPr lvl="0"/>
            <a:r>
              <a:rPr lang="en-US"/>
              <a:t>Master text</a:t>
            </a:r>
          </a:p>
        </p:txBody>
      </p:sp>
      <p:sp>
        <p:nvSpPr>
          <p:cNvPr id="35" name="Text Placeholder 15">
            <a:extLst>
              <a:ext uri="{FF2B5EF4-FFF2-40B4-BE49-F238E27FC236}">
                <a16:creationId xmlns:a16="http://schemas.microsoft.com/office/drawing/2014/main" id="{FAAA39D6-45B2-A7D3-5DC3-C2459FFFC140}"/>
              </a:ext>
            </a:extLst>
          </p:cNvPr>
          <p:cNvSpPr>
            <a:spLocks noGrp="1"/>
          </p:cNvSpPr>
          <p:nvPr>
            <p:ph type="body" sz="quarter" idx="26" hasCustomPrompt="1"/>
          </p:nvPr>
        </p:nvSpPr>
        <p:spPr>
          <a:xfrm>
            <a:off x="4178310" y="2557773"/>
            <a:ext cx="1769072" cy="425705"/>
          </a:xfrm>
          <a:solidFill>
            <a:schemeClr val="accent4">
              <a:lumMod val="20000"/>
              <a:lumOff val="80000"/>
            </a:schemeClr>
          </a:solidFill>
          <a:ln>
            <a:solidFill>
              <a:schemeClr val="accent4"/>
            </a:solidFill>
          </a:ln>
        </p:spPr>
        <p:txBody>
          <a:bodyPr lIns="91440" tIns="91440" rIns="91440" bIns="91440" anchor="ctr">
            <a:noAutofit/>
          </a:bodyPr>
          <a:lstStyle>
            <a:lvl1pPr marL="0" indent="0" algn="ctr">
              <a:buNone/>
              <a:defRPr sz="1600" b="0" i="0">
                <a:solidFill>
                  <a:schemeClr val="accent4"/>
                </a:solidFill>
                <a:latin typeface="+mn-lt"/>
              </a:defRPr>
            </a:lvl1pPr>
          </a:lstStyle>
          <a:p>
            <a:pPr lvl="0"/>
            <a:r>
              <a:rPr lang="en-US"/>
              <a:t>Master text</a:t>
            </a:r>
          </a:p>
        </p:txBody>
      </p:sp>
      <p:sp>
        <p:nvSpPr>
          <p:cNvPr id="26" name="Text Placeholder 15">
            <a:extLst>
              <a:ext uri="{FF2B5EF4-FFF2-40B4-BE49-F238E27FC236}">
                <a16:creationId xmlns:a16="http://schemas.microsoft.com/office/drawing/2014/main" id="{08456420-6A32-6316-DB13-BD852A1B7ECC}"/>
              </a:ext>
            </a:extLst>
          </p:cNvPr>
          <p:cNvSpPr>
            <a:spLocks noGrp="1"/>
          </p:cNvSpPr>
          <p:nvPr>
            <p:ph type="body" sz="quarter" idx="39" hasCustomPrompt="1"/>
          </p:nvPr>
        </p:nvSpPr>
        <p:spPr>
          <a:xfrm>
            <a:off x="6244466" y="2557773"/>
            <a:ext cx="1769072" cy="425705"/>
          </a:xfrm>
          <a:solidFill>
            <a:schemeClr val="accent2"/>
          </a:solidFill>
          <a:ln>
            <a:solidFill>
              <a:schemeClr val="accent1"/>
            </a:solidFill>
          </a:ln>
        </p:spPr>
        <p:txBody>
          <a:bodyPr lIns="91440" tIns="91440" rIns="91440" bIns="91440" anchor="ctr">
            <a:noAutofit/>
          </a:bodyPr>
          <a:lstStyle>
            <a:lvl1pPr marL="0" indent="0" algn="ctr">
              <a:buNone/>
              <a:defRPr sz="1600" b="0" i="0">
                <a:solidFill>
                  <a:schemeClr val="accent1"/>
                </a:solidFill>
                <a:latin typeface="+mn-lt"/>
              </a:defRPr>
            </a:lvl1pPr>
          </a:lstStyle>
          <a:p>
            <a:pPr lvl="0"/>
            <a:r>
              <a:rPr lang="en-US"/>
              <a:t>Master text</a:t>
            </a:r>
          </a:p>
        </p:txBody>
      </p:sp>
      <p:sp>
        <p:nvSpPr>
          <p:cNvPr id="28" name="Text Placeholder 15">
            <a:extLst>
              <a:ext uri="{FF2B5EF4-FFF2-40B4-BE49-F238E27FC236}">
                <a16:creationId xmlns:a16="http://schemas.microsoft.com/office/drawing/2014/main" id="{4006011E-82D1-0E59-8663-132BB94A82AD}"/>
              </a:ext>
            </a:extLst>
          </p:cNvPr>
          <p:cNvSpPr>
            <a:spLocks noGrp="1"/>
          </p:cNvSpPr>
          <p:nvPr>
            <p:ph type="body" sz="quarter" idx="41" hasCustomPrompt="1"/>
          </p:nvPr>
        </p:nvSpPr>
        <p:spPr>
          <a:xfrm>
            <a:off x="8013537" y="2557773"/>
            <a:ext cx="1772935" cy="425705"/>
          </a:xfrm>
          <a:solidFill>
            <a:schemeClr val="accent2"/>
          </a:solidFill>
          <a:ln>
            <a:solidFill>
              <a:schemeClr val="accent1"/>
            </a:solidFill>
          </a:ln>
        </p:spPr>
        <p:txBody>
          <a:bodyPr lIns="91440" tIns="91440" rIns="91440" bIns="91440" anchor="ctr">
            <a:noAutofit/>
          </a:bodyPr>
          <a:lstStyle>
            <a:lvl1pPr marL="0" indent="0" algn="ctr">
              <a:buNone/>
              <a:defRPr sz="1600" b="0" i="0">
                <a:solidFill>
                  <a:schemeClr val="accent1"/>
                </a:solidFill>
                <a:latin typeface="+mn-lt"/>
              </a:defRPr>
            </a:lvl1pPr>
          </a:lstStyle>
          <a:p>
            <a:pPr lvl="0"/>
            <a:r>
              <a:rPr lang="en-US"/>
              <a:t>Master text</a:t>
            </a:r>
          </a:p>
        </p:txBody>
      </p:sp>
      <p:sp>
        <p:nvSpPr>
          <p:cNvPr id="29" name="Text Placeholder 15">
            <a:extLst>
              <a:ext uri="{FF2B5EF4-FFF2-40B4-BE49-F238E27FC236}">
                <a16:creationId xmlns:a16="http://schemas.microsoft.com/office/drawing/2014/main" id="{979E2337-5EFF-E5EE-D81F-00E835015F4B}"/>
              </a:ext>
            </a:extLst>
          </p:cNvPr>
          <p:cNvSpPr>
            <a:spLocks noGrp="1"/>
          </p:cNvSpPr>
          <p:nvPr>
            <p:ph type="body" sz="quarter" idx="42" hasCustomPrompt="1"/>
          </p:nvPr>
        </p:nvSpPr>
        <p:spPr>
          <a:xfrm>
            <a:off x="9786321" y="2557773"/>
            <a:ext cx="1769072" cy="425705"/>
          </a:xfrm>
          <a:solidFill>
            <a:schemeClr val="accent2"/>
          </a:solidFill>
          <a:ln>
            <a:solidFill>
              <a:schemeClr val="accent1"/>
            </a:solidFill>
          </a:ln>
        </p:spPr>
        <p:txBody>
          <a:bodyPr lIns="91440" tIns="91440" rIns="91440" bIns="91440" anchor="ctr">
            <a:noAutofit/>
          </a:bodyPr>
          <a:lstStyle>
            <a:lvl1pPr marL="0" indent="0" algn="ctr">
              <a:buNone/>
              <a:defRPr sz="1600" b="0" i="0">
                <a:solidFill>
                  <a:schemeClr val="accent1"/>
                </a:solidFill>
                <a:latin typeface="+mn-lt"/>
              </a:defRPr>
            </a:lvl1pPr>
          </a:lstStyle>
          <a:p>
            <a:pPr lvl="0"/>
            <a:r>
              <a:rPr lang="en-US"/>
              <a:t>Master text</a:t>
            </a:r>
          </a:p>
        </p:txBody>
      </p:sp>
      <p:sp>
        <p:nvSpPr>
          <p:cNvPr id="20" name="Text Placeholder 18">
            <a:extLst>
              <a:ext uri="{FF2B5EF4-FFF2-40B4-BE49-F238E27FC236}">
                <a16:creationId xmlns:a16="http://schemas.microsoft.com/office/drawing/2014/main" id="{BAB66CF5-0D1B-FF68-BB2E-8A5D28F0BC56}"/>
              </a:ext>
            </a:extLst>
          </p:cNvPr>
          <p:cNvSpPr>
            <a:spLocks noGrp="1"/>
          </p:cNvSpPr>
          <p:nvPr>
            <p:ph type="body" sz="quarter" idx="36"/>
          </p:nvPr>
        </p:nvSpPr>
        <p:spPr>
          <a:xfrm>
            <a:off x="636455" y="2983478"/>
            <a:ext cx="1769071" cy="2707233"/>
          </a:xfrm>
          <a:ln>
            <a:solidFill>
              <a:schemeClr val="accent4"/>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4"/>
                </a:solidFill>
                <a:latin typeface="+mn-lt"/>
              </a:defRPr>
            </a:lvl1pPr>
          </a:lstStyle>
          <a:p>
            <a:pPr lvl="0"/>
            <a:r>
              <a:rPr lang="en-US"/>
              <a:t>Click to edit Master text styles</a:t>
            </a:r>
          </a:p>
        </p:txBody>
      </p:sp>
      <p:sp>
        <p:nvSpPr>
          <p:cNvPr id="21" name="Text Placeholder 18">
            <a:extLst>
              <a:ext uri="{FF2B5EF4-FFF2-40B4-BE49-F238E27FC236}">
                <a16:creationId xmlns:a16="http://schemas.microsoft.com/office/drawing/2014/main" id="{52E7EFCE-36D7-CF86-2FEF-E3734FE9950E}"/>
              </a:ext>
            </a:extLst>
          </p:cNvPr>
          <p:cNvSpPr>
            <a:spLocks noGrp="1"/>
          </p:cNvSpPr>
          <p:nvPr>
            <p:ph type="body" sz="quarter" idx="37"/>
          </p:nvPr>
        </p:nvSpPr>
        <p:spPr>
          <a:xfrm>
            <a:off x="2405295" y="2983478"/>
            <a:ext cx="1772935" cy="2707233"/>
          </a:xfrm>
          <a:ln>
            <a:solidFill>
              <a:schemeClr val="accent4"/>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4"/>
                </a:solidFill>
                <a:latin typeface="+mn-lt"/>
              </a:defRPr>
            </a:lvl1pPr>
          </a:lstStyle>
          <a:p>
            <a:pPr lvl="0"/>
            <a:r>
              <a:rPr lang="en-US"/>
              <a:t>Click to edit Master text styles</a:t>
            </a:r>
          </a:p>
        </p:txBody>
      </p:sp>
      <p:sp>
        <p:nvSpPr>
          <p:cNvPr id="22" name="Text Placeholder 18">
            <a:extLst>
              <a:ext uri="{FF2B5EF4-FFF2-40B4-BE49-F238E27FC236}">
                <a16:creationId xmlns:a16="http://schemas.microsoft.com/office/drawing/2014/main" id="{6E1DCC08-6799-A1AC-28C2-A872BAF1E55A}"/>
              </a:ext>
            </a:extLst>
          </p:cNvPr>
          <p:cNvSpPr>
            <a:spLocks noGrp="1"/>
          </p:cNvSpPr>
          <p:nvPr>
            <p:ph type="body" sz="quarter" idx="38"/>
          </p:nvPr>
        </p:nvSpPr>
        <p:spPr>
          <a:xfrm>
            <a:off x="4178463" y="2983478"/>
            <a:ext cx="1768919" cy="2707233"/>
          </a:xfrm>
          <a:ln>
            <a:solidFill>
              <a:schemeClr val="accent4"/>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4"/>
                </a:solidFill>
                <a:latin typeface="+mn-lt"/>
              </a:defRPr>
            </a:lvl1pPr>
          </a:lstStyle>
          <a:p>
            <a:pPr lvl="0"/>
            <a:r>
              <a:rPr lang="en-US"/>
              <a:t>Click to edit Master text styles</a:t>
            </a:r>
          </a:p>
        </p:txBody>
      </p:sp>
      <p:sp>
        <p:nvSpPr>
          <p:cNvPr id="30" name="Text Placeholder 18">
            <a:extLst>
              <a:ext uri="{FF2B5EF4-FFF2-40B4-BE49-F238E27FC236}">
                <a16:creationId xmlns:a16="http://schemas.microsoft.com/office/drawing/2014/main" id="{CE1BF705-AAB1-D537-2C0D-A795D1D4D176}"/>
              </a:ext>
            </a:extLst>
          </p:cNvPr>
          <p:cNvSpPr>
            <a:spLocks noGrp="1"/>
          </p:cNvSpPr>
          <p:nvPr>
            <p:ph type="body" sz="quarter" idx="43"/>
          </p:nvPr>
        </p:nvSpPr>
        <p:spPr>
          <a:xfrm>
            <a:off x="6244466" y="2983478"/>
            <a:ext cx="1769071" cy="2707233"/>
          </a:xfrm>
          <a:ln>
            <a:solidFill>
              <a:schemeClr val="accent1"/>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1"/>
                </a:solidFill>
                <a:latin typeface="+mn-lt"/>
              </a:defRPr>
            </a:lvl1pPr>
          </a:lstStyle>
          <a:p>
            <a:pPr lvl="0"/>
            <a:r>
              <a:rPr lang="en-US"/>
              <a:t>Click to edit Master text styles</a:t>
            </a:r>
          </a:p>
        </p:txBody>
      </p:sp>
      <p:sp>
        <p:nvSpPr>
          <p:cNvPr id="31" name="Text Placeholder 18">
            <a:extLst>
              <a:ext uri="{FF2B5EF4-FFF2-40B4-BE49-F238E27FC236}">
                <a16:creationId xmlns:a16="http://schemas.microsoft.com/office/drawing/2014/main" id="{5F504EFC-46D9-97D5-DA53-4D8EB52D1340}"/>
              </a:ext>
            </a:extLst>
          </p:cNvPr>
          <p:cNvSpPr>
            <a:spLocks noGrp="1"/>
          </p:cNvSpPr>
          <p:nvPr>
            <p:ph type="body" sz="quarter" idx="44"/>
          </p:nvPr>
        </p:nvSpPr>
        <p:spPr>
          <a:xfrm>
            <a:off x="8013306" y="2983478"/>
            <a:ext cx="1772935" cy="2707233"/>
          </a:xfrm>
          <a:ln>
            <a:solidFill>
              <a:schemeClr val="accent1"/>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1"/>
                </a:solidFill>
                <a:latin typeface="+mn-lt"/>
              </a:defRPr>
            </a:lvl1pPr>
          </a:lstStyle>
          <a:p>
            <a:pPr lvl="0"/>
            <a:r>
              <a:rPr lang="en-US"/>
              <a:t>Click to edit Master text styles</a:t>
            </a:r>
          </a:p>
        </p:txBody>
      </p:sp>
      <p:sp>
        <p:nvSpPr>
          <p:cNvPr id="32" name="Text Placeholder 18">
            <a:extLst>
              <a:ext uri="{FF2B5EF4-FFF2-40B4-BE49-F238E27FC236}">
                <a16:creationId xmlns:a16="http://schemas.microsoft.com/office/drawing/2014/main" id="{C1231552-C2DF-2460-9DCB-33B1379D7509}"/>
              </a:ext>
            </a:extLst>
          </p:cNvPr>
          <p:cNvSpPr>
            <a:spLocks noGrp="1"/>
          </p:cNvSpPr>
          <p:nvPr>
            <p:ph type="body" sz="quarter" idx="45"/>
          </p:nvPr>
        </p:nvSpPr>
        <p:spPr>
          <a:xfrm>
            <a:off x="9786474" y="2983478"/>
            <a:ext cx="1768919" cy="2707233"/>
          </a:xfrm>
          <a:ln>
            <a:solidFill>
              <a:schemeClr val="accent1"/>
            </a:solidFill>
          </a:ln>
        </p:spPr>
        <p:txBody>
          <a:bodyPr lIns="182880" tIns="182880" rIns="182880" bIns="182880">
            <a:noAutofit/>
          </a:bodyPr>
          <a:lstStyle>
            <a:lvl1pPr marL="171450" indent="-171450">
              <a:lnSpc>
                <a:spcPct val="150000"/>
              </a:lnSpc>
              <a:buFont typeface="Arial" panose="020B0604020202020204" pitchFamily="34" charset="0"/>
              <a:buChar char="•"/>
              <a:defRPr sz="1200" b="0" i="0" spc="50" baseline="0">
                <a:solidFill>
                  <a:schemeClr val="accent1"/>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361783408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p>
        </p:txBody>
      </p:sp>
      <p:sp>
        <p:nvSpPr>
          <p:cNvPr id="26" name="Content Placeholder 2">
            <a:extLst>
              <a:ext uri="{FF2B5EF4-FFF2-40B4-BE49-F238E27FC236}">
                <a16:creationId xmlns:a16="http://schemas.microsoft.com/office/drawing/2014/main" id="{87B17915-F2EE-16C0-9704-09115209610D}"/>
              </a:ext>
            </a:extLst>
          </p:cNvPr>
          <p:cNvSpPr>
            <a:spLocks noGrp="1"/>
          </p:cNvSpPr>
          <p:nvPr>
            <p:ph idx="1" hasCustomPrompt="1"/>
          </p:nvPr>
        </p:nvSpPr>
        <p:spPr>
          <a:xfrm>
            <a:off x="512064" y="1655064"/>
            <a:ext cx="11164824" cy="4599432"/>
          </a:xfrm>
        </p:spPr>
        <p:txBody>
          <a:bodyPr>
            <a:noAutofit/>
          </a:bodyPr>
          <a:lstStyle>
            <a:lvl1pPr>
              <a:defRPr sz="3200"/>
            </a:lvl1pPr>
            <a:lvl2pPr marL="457200" indent="0" algn="l">
              <a:buNone/>
              <a:defRPr sz="1400"/>
            </a:lvl2pPr>
            <a:lvl3pPr>
              <a:defRPr sz="2400"/>
            </a:lvl3pPr>
            <a:lvl4pPr>
              <a:defRPr sz="2000"/>
            </a:lvl4pPr>
            <a:lvl5pPr>
              <a:defRPr sz="2000"/>
            </a:lvl5pPr>
            <a:lvl6pPr>
              <a:defRPr sz="2000"/>
            </a:lvl6pPr>
            <a:lvl7pPr>
              <a:defRPr sz="2000"/>
            </a:lvl7pPr>
            <a:lvl8pPr>
              <a:defRPr sz="2000"/>
            </a:lvl8pPr>
            <a:lvl9pPr>
              <a:defRPr sz="2000"/>
            </a:lvl9pPr>
          </a:lstStyle>
          <a:p>
            <a:pPr lvl="1"/>
            <a:r>
              <a:rPr lang="en-US"/>
              <a:t>Smart Graphic</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240999577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p:nvPr>
        </p:nvSpPr>
        <p:spPr>
          <a:xfrm>
            <a:off x="638462" y="642551"/>
            <a:ext cx="10915076" cy="1553680"/>
          </a:xfrm>
        </p:spPr>
        <p:txBody>
          <a:bodyPr lIns="0" tIns="0" rIns="0" bIns="0" anchor="t"/>
          <a:lstStyle>
            <a:lvl1pPr algn="ctr">
              <a:defRPr sz="5500">
                <a:solidFill>
                  <a:schemeClr val="accent4"/>
                </a:solidFill>
                <a:latin typeface="+mj-lt"/>
              </a:defRPr>
            </a:lvl1pPr>
          </a:lstStyle>
          <a:p>
            <a:r>
              <a:rPr lang="en-US"/>
              <a:t>Click to edit Master title style</a:t>
            </a:r>
          </a:p>
        </p:txBody>
      </p:sp>
      <p:sp>
        <p:nvSpPr>
          <p:cNvPr id="19" name="Text Placeholder 7">
            <a:extLst>
              <a:ext uri="{FF2B5EF4-FFF2-40B4-BE49-F238E27FC236}">
                <a16:creationId xmlns:a16="http://schemas.microsoft.com/office/drawing/2014/main" id="{2A29FDC8-4969-6E0E-767C-B89B08D3D23D}"/>
              </a:ext>
            </a:extLst>
          </p:cNvPr>
          <p:cNvSpPr>
            <a:spLocks noGrp="1"/>
          </p:cNvSpPr>
          <p:nvPr>
            <p:ph type="body" sz="quarter" idx="26" hasCustomPrompt="1"/>
          </p:nvPr>
        </p:nvSpPr>
        <p:spPr>
          <a:xfrm>
            <a:off x="622336" y="2195513"/>
            <a:ext cx="1743075" cy="3884612"/>
          </a:xfrm>
          <a:noFill/>
        </p:spPr>
        <p:txBody>
          <a:bodyPr vert="horz" lIns="91440" tIns="45720" rIns="91440" bIns="45720" rtlCol="0" anchor="t">
            <a:noAutofit/>
          </a:bodyPr>
          <a:lstStyle>
            <a:lvl1pPr marL="0" indent="0">
              <a:buNone/>
              <a:defRPr lang="en-US" sz="30000" b="0" spc="500" dirty="0">
                <a:ln>
                  <a:noFill/>
                </a:ln>
                <a:solidFill>
                  <a:srgbClr val="C16548">
                    <a:alpha val="10000"/>
                  </a:srgbClr>
                </a:solidFill>
                <a:latin typeface="+mj-lt"/>
                <a:ea typeface="+mj-ea"/>
                <a:cs typeface="+mj-cs"/>
              </a:defRPr>
            </a:lvl1pPr>
          </a:lstStyle>
          <a:p>
            <a:pPr marL="914400" lvl="0" indent="-1143000">
              <a:spcBef>
                <a:spcPct val="0"/>
              </a:spcBef>
            </a:pPr>
            <a:r>
              <a:rPr lang="en-US"/>
              <a:t>0</a:t>
            </a:r>
          </a:p>
        </p:txBody>
      </p:sp>
      <p:sp>
        <p:nvSpPr>
          <p:cNvPr id="7" name="Text Placeholder 18">
            <a:extLst>
              <a:ext uri="{FF2B5EF4-FFF2-40B4-BE49-F238E27FC236}">
                <a16:creationId xmlns:a16="http://schemas.microsoft.com/office/drawing/2014/main" id="{894B01F3-B2C5-4835-6EF9-A40EB060128A}"/>
              </a:ext>
            </a:extLst>
          </p:cNvPr>
          <p:cNvSpPr>
            <a:spLocks noGrp="1"/>
          </p:cNvSpPr>
          <p:nvPr>
            <p:ph type="body" sz="quarter" idx="15"/>
          </p:nvPr>
        </p:nvSpPr>
        <p:spPr>
          <a:xfrm>
            <a:off x="1555389" y="2703910"/>
            <a:ext cx="1743062" cy="2503346"/>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49CE4F9C-B2A8-323E-0B57-0B8FD348FA13}"/>
              </a:ext>
            </a:extLst>
          </p:cNvPr>
          <p:cNvSpPr>
            <a:spLocks noGrp="1"/>
          </p:cNvSpPr>
          <p:nvPr>
            <p:ph type="body" sz="quarter" idx="27" hasCustomPrompt="1"/>
          </p:nvPr>
        </p:nvSpPr>
        <p:spPr>
          <a:xfrm>
            <a:off x="3820511" y="2196231"/>
            <a:ext cx="1743075" cy="3884612"/>
          </a:xfrm>
          <a:noFill/>
        </p:spPr>
        <p:txBody>
          <a:bodyPr vert="horz" lIns="91440" tIns="45720" rIns="91440" bIns="45720" rtlCol="0" anchor="t">
            <a:noAutofit/>
          </a:bodyPr>
          <a:lstStyle>
            <a:lvl1pPr marL="0" indent="0">
              <a:buNone/>
              <a:defRPr lang="en-US" sz="30000" b="0" spc="500" dirty="0">
                <a:ln>
                  <a:noFill/>
                </a:ln>
                <a:solidFill>
                  <a:srgbClr val="C16548">
                    <a:alpha val="10000"/>
                  </a:srgbClr>
                </a:solidFill>
                <a:latin typeface="+mj-lt"/>
                <a:ea typeface="+mj-ea"/>
                <a:cs typeface="+mj-cs"/>
              </a:defRPr>
            </a:lvl1pPr>
          </a:lstStyle>
          <a:p>
            <a:pPr marL="914400" lvl="0" indent="-1143000">
              <a:spcBef>
                <a:spcPct val="0"/>
              </a:spcBef>
            </a:pPr>
            <a:r>
              <a:rPr lang="en-US"/>
              <a:t>0</a:t>
            </a:r>
          </a:p>
        </p:txBody>
      </p:sp>
      <p:sp>
        <p:nvSpPr>
          <p:cNvPr id="13" name="Text Placeholder 18">
            <a:extLst>
              <a:ext uri="{FF2B5EF4-FFF2-40B4-BE49-F238E27FC236}">
                <a16:creationId xmlns:a16="http://schemas.microsoft.com/office/drawing/2014/main" id="{E9B260B4-D1BC-635B-D388-0E1A9CF2C18E}"/>
              </a:ext>
            </a:extLst>
          </p:cNvPr>
          <p:cNvSpPr>
            <a:spLocks noGrp="1"/>
          </p:cNvSpPr>
          <p:nvPr>
            <p:ph type="body" sz="quarter" idx="24"/>
          </p:nvPr>
        </p:nvSpPr>
        <p:spPr>
          <a:xfrm>
            <a:off x="5830848" y="2703910"/>
            <a:ext cx="1743062" cy="2503346"/>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21" name="Text Placeholder 7">
            <a:extLst>
              <a:ext uri="{FF2B5EF4-FFF2-40B4-BE49-F238E27FC236}">
                <a16:creationId xmlns:a16="http://schemas.microsoft.com/office/drawing/2014/main" id="{6470C7D3-57C4-0583-E642-C6AB3565F67F}"/>
              </a:ext>
            </a:extLst>
          </p:cNvPr>
          <p:cNvSpPr>
            <a:spLocks noGrp="1"/>
          </p:cNvSpPr>
          <p:nvPr>
            <p:ph type="body" sz="quarter" idx="28" hasCustomPrompt="1"/>
          </p:nvPr>
        </p:nvSpPr>
        <p:spPr>
          <a:xfrm>
            <a:off x="7732902" y="2196231"/>
            <a:ext cx="1743075" cy="3884612"/>
          </a:xfrm>
          <a:noFill/>
        </p:spPr>
        <p:txBody>
          <a:bodyPr vert="horz" lIns="91440" tIns="45720" rIns="91440" bIns="45720" rtlCol="0" anchor="t">
            <a:noAutofit/>
          </a:bodyPr>
          <a:lstStyle>
            <a:lvl1pPr marL="0" indent="0">
              <a:buNone/>
              <a:defRPr lang="en-US" sz="30000" b="0" spc="500" dirty="0">
                <a:ln>
                  <a:noFill/>
                </a:ln>
                <a:solidFill>
                  <a:srgbClr val="C16548">
                    <a:alpha val="10000"/>
                  </a:srgbClr>
                </a:solidFill>
                <a:latin typeface="+mj-lt"/>
                <a:ea typeface="+mj-ea"/>
                <a:cs typeface="+mj-cs"/>
              </a:defRPr>
            </a:lvl1pPr>
          </a:lstStyle>
          <a:p>
            <a:pPr marL="914400" lvl="0" indent="-1143000">
              <a:spcBef>
                <a:spcPct val="0"/>
              </a:spcBef>
            </a:pPr>
            <a:r>
              <a:rPr lang="en-US"/>
              <a:t>0</a:t>
            </a:r>
          </a:p>
        </p:txBody>
      </p:sp>
      <p:sp>
        <p:nvSpPr>
          <p:cNvPr id="15" name="Text Placeholder 18">
            <a:extLst>
              <a:ext uri="{FF2B5EF4-FFF2-40B4-BE49-F238E27FC236}">
                <a16:creationId xmlns:a16="http://schemas.microsoft.com/office/drawing/2014/main" id="{6978037E-3163-1C71-E997-16A7D05981D2}"/>
              </a:ext>
            </a:extLst>
          </p:cNvPr>
          <p:cNvSpPr>
            <a:spLocks noGrp="1"/>
          </p:cNvSpPr>
          <p:nvPr>
            <p:ph type="body" sz="quarter" idx="25"/>
          </p:nvPr>
        </p:nvSpPr>
        <p:spPr>
          <a:xfrm>
            <a:off x="9810474" y="2703910"/>
            <a:ext cx="1743062" cy="2503346"/>
          </a:xfrm>
        </p:spPr>
        <p:txBody>
          <a:bodyPr lIns="0" tIns="0" rIns="0" bIns="0">
            <a:noAutofit/>
          </a:bodyPr>
          <a:lstStyle>
            <a:lvl1pPr marL="0" indent="0">
              <a:lnSpc>
                <a:spcPct val="150000"/>
              </a:lnSpc>
              <a:buFont typeface="Arial" panose="020B0604020202020204" pitchFamily="34" charset="0"/>
              <a:buNone/>
              <a:defRPr sz="12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7076061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6" name="Text Placeholder 3">
            <a:extLst>
              <a:ext uri="{FF2B5EF4-FFF2-40B4-BE49-F238E27FC236}">
                <a16:creationId xmlns:a16="http://schemas.microsoft.com/office/drawing/2014/main" id="{575FF4D9-84C9-19DB-9830-B3FFCD6F520D}"/>
              </a:ext>
            </a:extLst>
          </p:cNvPr>
          <p:cNvSpPr>
            <a:spLocks noGrp="1"/>
          </p:cNvSpPr>
          <p:nvPr>
            <p:ph type="body" sz="quarter" idx="19" hasCustomPrompt="1"/>
          </p:nvPr>
        </p:nvSpPr>
        <p:spPr>
          <a:xfrm>
            <a:off x="0" y="-621792"/>
            <a:ext cx="12192000" cy="7825230"/>
          </a:xfrm>
        </p:spPr>
        <p:txBody>
          <a:bodyPr lIns="0" tIns="0" rIns="0" bIns="0" anchor="t">
            <a:noAutofit/>
          </a:bodyPr>
          <a:lstStyle>
            <a:lvl1pPr marL="0" indent="0" algn="ctr">
              <a:lnSpc>
                <a:spcPct val="90000"/>
              </a:lnSpc>
              <a:spcBef>
                <a:spcPts val="0"/>
              </a:spcBef>
              <a:buNone/>
              <a:defRPr sz="8500" b="0" spc="1000" baseline="0">
                <a:solidFill>
                  <a:schemeClr val="bg1">
                    <a:alpha val="10000"/>
                  </a:schemeClr>
                </a:solidFill>
                <a:latin typeface="+mj-lt"/>
              </a:defRPr>
            </a:lvl1pPr>
            <a:lvl2pPr marL="457200" indent="0">
              <a:buNone/>
              <a:defRPr>
                <a:latin typeface="Felix Titling" pitchFamily="82" charset="77"/>
              </a:defRPr>
            </a:lvl2pPr>
            <a:lvl3pPr marL="914400" indent="0">
              <a:buNone/>
              <a:defRPr>
                <a:latin typeface="Felix Titling" pitchFamily="82" charset="77"/>
              </a:defRPr>
            </a:lvl3pPr>
            <a:lvl4pPr marL="1371600" indent="0">
              <a:buNone/>
              <a:defRPr>
                <a:latin typeface="Felix Titling" pitchFamily="82" charset="77"/>
              </a:defRPr>
            </a:lvl4pPr>
            <a:lvl5pPr marL="1828800" indent="0">
              <a:buNone/>
              <a:defRPr>
                <a:latin typeface="Felix Titling" pitchFamily="82" charset="77"/>
              </a:defRPr>
            </a:lvl5pPr>
          </a:lstStyle>
          <a:p>
            <a:pPr lvl="0"/>
            <a:r>
              <a:rPr lang="en-US"/>
              <a:t>Master title</a:t>
            </a:r>
          </a:p>
        </p:txBody>
      </p:sp>
      <p:sp>
        <p:nvSpPr>
          <p:cNvPr id="15" name="Picture Placeholder 14">
            <a:extLst>
              <a:ext uri="{FF2B5EF4-FFF2-40B4-BE49-F238E27FC236}">
                <a16:creationId xmlns:a16="http://schemas.microsoft.com/office/drawing/2014/main" id="{878CB881-B4B6-F9E5-06B7-B87D6D53003E}"/>
              </a:ext>
            </a:extLst>
          </p:cNvPr>
          <p:cNvSpPr>
            <a:spLocks noGrp="1"/>
          </p:cNvSpPr>
          <p:nvPr>
            <p:ph type="pic" sz="quarter" idx="10"/>
          </p:nvPr>
        </p:nvSpPr>
        <p:spPr>
          <a:xfrm>
            <a:off x="3431067" y="-2"/>
            <a:ext cx="5329866" cy="6858002"/>
          </a:xfrm>
          <a:custGeom>
            <a:avLst/>
            <a:gdLst>
              <a:gd name="connsiteX0" fmla="*/ 1468671 w 5329866"/>
              <a:gd name="connsiteY0" fmla="*/ 0 h 6858002"/>
              <a:gd name="connsiteX1" fmla="*/ 3861196 w 5329866"/>
              <a:gd name="connsiteY1" fmla="*/ 0 h 6858002"/>
              <a:gd name="connsiteX2" fmla="*/ 3935199 w 5329866"/>
              <a:gd name="connsiteY2" fmla="*/ 35649 h 6858002"/>
              <a:gd name="connsiteX3" fmla="*/ 5329866 w 5329866"/>
              <a:gd name="connsiteY3" fmla="*/ 2378940 h 6858002"/>
              <a:gd name="connsiteX4" fmla="*/ 5326197 w 5329866"/>
              <a:gd name="connsiteY4" fmla="*/ 2451598 h 6858002"/>
              <a:gd name="connsiteX5" fmla="*/ 5329866 w 5329866"/>
              <a:gd name="connsiteY5" fmla="*/ 2451598 h 6858002"/>
              <a:gd name="connsiteX6" fmla="*/ 5329866 w 5329866"/>
              <a:gd name="connsiteY6" fmla="*/ 4479063 h 6858002"/>
              <a:gd name="connsiteX7" fmla="*/ 5329866 w 5329866"/>
              <a:gd name="connsiteY7" fmla="*/ 4613615 h 6858002"/>
              <a:gd name="connsiteX8" fmla="*/ 5323072 w 5329866"/>
              <a:gd name="connsiteY8" fmla="*/ 4613615 h 6858002"/>
              <a:gd name="connsiteX9" fmla="*/ 5316108 w 5329866"/>
              <a:gd name="connsiteY9" fmla="*/ 4751537 h 6858002"/>
              <a:gd name="connsiteX10" fmla="*/ 4074162 w 5329866"/>
              <a:gd name="connsiteY10" fmla="*/ 6741332 h 6858002"/>
              <a:gd name="connsiteX11" fmla="*/ 3866899 w 5329866"/>
              <a:gd name="connsiteY11" fmla="*/ 6858002 h 6858002"/>
              <a:gd name="connsiteX12" fmla="*/ 1462968 w 5329866"/>
              <a:gd name="connsiteY12" fmla="*/ 6858002 h 6858002"/>
              <a:gd name="connsiteX13" fmla="*/ 1255705 w 5329866"/>
              <a:gd name="connsiteY13" fmla="*/ 6741332 h 6858002"/>
              <a:gd name="connsiteX14" fmla="*/ 13759 w 5329866"/>
              <a:gd name="connsiteY14" fmla="*/ 4751537 h 6858002"/>
              <a:gd name="connsiteX15" fmla="*/ 6794 w 5329866"/>
              <a:gd name="connsiteY15" fmla="*/ 4613615 h 6858002"/>
              <a:gd name="connsiteX16" fmla="*/ 2 w 5329866"/>
              <a:gd name="connsiteY16" fmla="*/ 4613615 h 6858002"/>
              <a:gd name="connsiteX17" fmla="*/ 2 w 5329866"/>
              <a:gd name="connsiteY17" fmla="*/ 4479105 h 6858002"/>
              <a:gd name="connsiteX18" fmla="*/ 0 w 5329866"/>
              <a:gd name="connsiteY18" fmla="*/ 4479063 h 6858002"/>
              <a:gd name="connsiteX19" fmla="*/ 2 w 5329866"/>
              <a:gd name="connsiteY19" fmla="*/ 4479021 h 6858002"/>
              <a:gd name="connsiteX20" fmla="*/ 2 w 5329866"/>
              <a:gd name="connsiteY20" fmla="*/ 2451598 h 6858002"/>
              <a:gd name="connsiteX21" fmla="*/ 3670 w 5329866"/>
              <a:gd name="connsiteY21" fmla="*/ 2451598 h 6858002"/>
              <a:gd name="connsiteX22" fmla="*/ 0 w 5329866"/>
              <a:gd name="connsiteY22" fmla="*/ 2378940 h 6858002"/>
              <a:gd name="connsiteX23" fmla="*/ 1394668 w 5329866"/>
              <a:gd name="connsiteY23" fmla="*/ 35649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9866" h="6858002">
                <a:moveTo>
                  <a:pt x="1468671" y="0"/>
                </a:moveTo>
                <a:lnTo>
                  <a:pt x="3861196" y="0"/>
                </a:lnTo>
                <a:lnTo>
                  <a:pt x="3935199" y="35649"/>
                </a:lnTo>
                <a:cubicBezTo>
                  <a:pt x="4765925" y="486927"/>
                  <a:pt x="5329866" y="1367076"/>
                  <a:pt x="5329866" y="2378940"/>
                </a:cubicBezTo>
                <a:lnTo>
                  <a:pt x="5326197" y="2451598"/>
                </a:lnTo>
                <a:lnTo>
                  <a:pt x="5329866" y="2451598"/>
                </a:lnTo>
                <a:lnTo>
                  <a:pt x="5329866" y="4479063"/>
                </a:lnTo>
                <a:lnTo>
                  <a:pt x="5329866" y="4613615"/>
                </a:lnTo>
                <a:lnTo>
                  <a:pt x="5323072" y="4613615"/>
                </a:lnTo>
                <a:lnTo>
                  <a:pt x="5316108" y="4751537"/>
                </a:lnTo>
                <a:cubicBezTo>
                  <a:pt x="5230813" y="5591419"/>
                  <a:pt x="4755512" y="6316003"/>
                  <a:pt x="4074162" y="6741332"/>
                </a:cubicBezTo>
                <a:lnTo>
                  <a:pt x="3866899" y="6858002"/>
                </a:lnTo>
                <a:lnTo>
                  <a:pt x="1462968" y="6858002"/>
                </a:lnTo>
                <a:lnTo>
                  <a:pt x="1255705" y="6741332"/>
                </a:lnTo>
                <a:cubicBezTo>
                  <a:pt x="574355" y="6316003"/>
                  <a:pt x="99054" y="5591419"/>
                  <a:pt x="13759" y="4751537"/>
                </a:cubicBezTo>
                <a:lnTo>
                  <a:pt x="6794" y="4613615"/>
                </a:lnTo>
                <a:lnTo>
                  <a:pt x="2" y="4613615"/>
                </a:lnTo>
                <a:lnTo>
                  <a:pt x="2" y="4479105"/>
                </a:lnTo>
                <a:lnTo>
                  <a:pt x="0" y="4479063"/>
                </a:lnTo>
                <a:lnTo>
                  <a:pt x="2" y="4479021"/>
                </a:lnTo>
                <a:lnTo>
                  <a:pt x="2" y="2451598"/>
                </a:lnTo>
                <a:lnTo>
                  <a:pt x="3670" y="2451598"/>
                </a:lnTo>
                <a:lnTo>
                  <a:pt x="0" y="2378940"/>
                </a:lnTo>
                <a:cubicBezTo>
                  <a:pt x="0" y="1367076"/>
                  <a:pt x="563941" y="486927"/>
                  <a:pt x="1394668" y="35649"/>
                </a:cubicBezTo>
                <a:close/>
              </a:path>
            </a:pathLst>
          </a:custGeom>
          <a:solidFill>
            <a:schemeClr val="accent4">
              <a:lumMod val="60000"/>
              <a:lumOff val="40000"/>
            </a:schemeClr>
          </a:solidFill>
        </p:spPr>
        <p:txBody>
          <a:bodyPr wrap="square" anchor="ctr">
            <a:noAutofit/>
          </a:bodyPr>
          <a:lstStyle>
            <a:lvl1pPr marL="0" indent="0" algn="ctr">
              <a:buNone/>
              <a:defRPr sz="1400" b="0" i="0">
                <a:latin typeface="+mn-lt"/>
              </a:defRPr>
            </a:lvl1pPr>
          </a:lstStyle>
          <a:p>
            <a:r>
              <a:rPr lang="en-US"/>
              <a:t>Click icon to add picture</a:t>
            </a:r>
          </a:p>
        </p:txBody>
      </p:sp>
      <p:sp>
        <p:nvSpPr>
          <p:cNvPr id="14" name="Title 2">
            <a:extLst>
              <a:ext uri="{FF2B5EF4-FFF2-40B4-BE49-F238E27FC236}">
                <a16:creationId xmlns:a16="http://schemas.microsoft.com/office/drawing/2014/main" id="{B731088F-47E0-33BA-856D-6E68D4A69ACE}"/>
              </a:ext>
            </a:extLst>
          </p:cNvPr>
          <p:cNvSpPr>
            <a:spLocks noGrp="1"/>
          </p:cNvSpPr>
          <p:nvPr>
            <p:ph type="title" hasCustomPrompt="1"/>
          </p:nvPr>
        </p:nvSpPr>
        <p:spPr>
          <a:xfrm>
            <a:off x="1" y="4054639"/>
            <a:ext cx="12192000" cy="996696"/>
          </a:xfrm>
        </p:spPr>
        <p:txBody>
          <a:bodyPr vert="horz" lIns="0" tIns="0" rIns="0" bIns="0" rtlCol="0" anchor="t">
            <a:noAutofit/>
          </a:bodyPr>
          <a:lstStyle>
            <a:lvl1pPr algn="ctr">
              <a:defRPr lang="en-US" sz="8500" b="0" i="0" spc="1000" dirty="0">
                <a:solidFill>
                  <a:schemeClr val="bg1"/>
                </a:solidFill>
                <a:ea typeface="+mn-ea"/>
                <a:cs typeface="+mn-cs"/>
              </a:defRPr>
            </a:lvl1pPr>
          </a:lstStyle>
          <a:p>
            <a:pPr marL="0" lvl="0" indent="0" algn="ctr">
              <a:spcBef>
                <a:spcPts val="1000"/>
              </a:spcBef>
              <a:buFont typeface="Arial" panose="020B0604020202020204" pitchFamily="34" charset="0"/>
            </a:pPr>
            <a:r>
              <a:rPr lang="en-US"/>
              <a:t>Master Title</a:t>
            </a:r>
          </a:p>
        </p:txBody>
      </p:sp>
    </p:spTree>
    <p:extLst>
      <p:ext uri="{BB962C8B-B14F-4D97-AF65-F5344CB8AC3E}">
        <p14:creationId xmlns:p14="http://schemas.microsoft.com/office/powerpoint/2010/main" val="188285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6C06-E9E1-16BE-139D-B69DCBBD28E1}"/>
              </a:ext>
            </a:extLst>
          </p:cNvPr>
          <p:cNvSpPr>
            <a:spLocks noGrp="1"/>
          </p:cNvSpPr>
          <p:nvPr>
            <p:ph type="title" hasCustomPrompt="1"/>
          </p:nvPr>
        </p:nvSpPr>
        <p:spPr>
          <a:xfrm>
            <a:off x="5590572" y="1188358"/>
            <a:ext cx="6099858" cy="1335273"/>
          </a:xfrm>
        </p:spPr>
        <p:txBody>
          <a:bodyPr lIns="0" tIns="0" rIns="0" bIns="0" anchor="t">
            <a:noAutofit/>
          </a:bodyPr>
          <a:lstStyle>
            <a:lvl1pPr>
              <a:defRPr sz="5500">
                <a:solidFill>
                  <a:schemeClr val="accent4"/>
                </a:solidFill>
                <a:latin typeface="+mj-lt"/>
              </a:defRPr>
            </a:lvl1pPr>
          </a:lstStyle>
          <a:p>
            <a:r>
              <a:rPr lang="en-US"/>
              <a:t>Master title style</a:t>
            </a:r>
          </a:p>
        </p:txBody>
      </p:sp>
      <p:sp>
        <p:nvSpPr>
          <p:cNvPr id="17" name="Picture Placeholder 16">
            <a:extLst>
              <a:ext uri="{FF2B5EF4-FFF2-40B4-BE49-F238E27FC236}">
                <a16:creationId xmlns:a16="http://schemas.microsoft.com/office/drawing/2014/main" id="{67897E40-8096-E77D-E61A-A0AAC64EA41C}"/>
              </a:ext>
            </a:extLst>
          </p:cNvPr>
          <p:cNvSpPr>
            <a:spLocks noGrp="1"/>
          </p:cNvSpPr>
          <p:nvPr>
            <p:ph type="pic" sz="quarter" idx="28"/>
          </p:nvPr>
        </p:nvSpPr>
        <p:spPr>
          <a:xfrm>
            <a:off x="938481" y="581371"/>
            <a:ext cx="3884344" cy="5415673"/>
          </a:xfrm>
          <a:custGeom>
            <a:avLst/>
            <a:gdLst>
              <a:gd name="connsiteX0" fmla="*/ 1942453 w 3884344"/>
              <a:gd name="connsiteY0" fmla="*/ 0 h 5415673"/>
              <a:gd name="connsiteX1" fmla="*/ 3874878 w 3884344"/>
              <a:gd name="connsiteY1" fmla="*/ 1743849 h 5415673"/>
              <a:gd name="connsiteX2" fmla="*/ 3884344 w 3884344"/>
              <a:gd name="connsiteY2" fmla="*/ 1931324 h 5415673"/>
              <a:gd name="connsiteX3" fmla="*/ 3884344 w 3884344"/>
              <a:gd name="connsiteY3" fmla="*/ 1953581 h 5415673"/>
              <a:gd name="connsiteX4" fmla="*/ 3882232 w 3884344"/>
              <a:gd name="connsiteY4" fmla="*/ 1995413 h 5415673"/>
              <a:gd name="connsiteX5" fmla="*/ 3884344 w 3884344"/>
              <a:gd name="connsiteY5" fmla="*/ 1995413 h 5415673"/>
              <a:gd name="connsiteX6" fmla="*/ 3884344 w 3884344"/>
              <a:gd name="connsiteY6" fmla="*/ 3571294 h 5415673"/>
              <a:gd name="connsiteX7" fmla="*/ 3879954 w 3884344"/>
              <a:gd name="connsiteY7" fmla="*/ 3571294 h 5415673"/>
              <a:gd name="connsiteX8" fmla="*/ 3874878 w 3884344"/>
              <a:gd name="connsiteY8" fmla="*/ 3671825 h 5415673"/>
              <a:gd name="connsiteX9" fmla="*/ 1942453 w 3884344"/>
              <a:gd name="connsiteY9" fmla="*/ 5415673 h 5415673"/>
              <a:gd name="connsiteX10" fmla="*/ 10029 w 3884344"/>
              <a:gd name="connsiteY10" fmla="*/ 3671825 h 5415673"/>
              <a:gd name="connsiteX11" fmla="*/ 4952 w 3884344"/>
              <a:gd name="connsiteY11" fmla="*/ 3571294 h 5415673"/>
              <a:gd name="connsiteX12" fmla="*/ 2 w 3884344"/>
              <a:gd name="connsiteY12" fmla="*/ 3571294 h 5415673"/>
              <a:gd name="connsiteX13" fmla="*/ 2 w 3884344"/>
              <a:gd name="connsiteY13" fmla="*/ 3473251 h 5415673"/>
              <a:gd name="connsiteX14" fmla="*/ 0 w 3884344"/>
              <a:gd name="connsiteY14" fmla="*/ 3473220 h 5415673"/>
              <a:gd name="connsiteX15" fmla="*/ 2 w 3884344"/>
              <a:gd name="connsiteY15" fmla="*/ 3473189 h 5415673"/>
              <a:gd name="connsiteX16" fmla="*/ 2 w 3884344"/>
              <a:gd name="connsiteY16" fmla="*/ 1995413 h 5415673"/>
              <a:gd name="connsiteX17" fmla="*/ 2675 w 3884344"/>
              <a:gd name="connsiteY17" fmla="*/ 1995413 h 5415673"/>
              <a:gd name="connsiteX18" fmla="*/ 0 w 3884344"/>
              <a:gd name="connsiteY18" fmla="*/ 1942453 h 5415673"/>
              <a:gd name="connsiteX19" fmla="*/ 1942453 w 3884344"/>
              <a:gd name="connsiteY19" fmla="*/ 0 h 54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4344" h="5415673">
                <a:moveTo>
                  <a:pt x="1942453" y="0"/>
                </a:moveTo>
                <a:cubicBezTo>
                  <a:pt x="2948191" y="0"/>
                  <a:pt x="3775405" y="764355"/>
                  <a:pt x="3874878" y="1743849"/>
                </a:cubicBezTo>
                <a:lnTo>
                  <a:pt x="3884344" y="1931324"/>
                </a:lnTo>
                <a:lnTo>
                  <a:pt x="3884344" y="1953581"/>
                </a:lnTo>
                <a:lnTo>
                  <a:pt x="3882232" y="1995413"/>
                </a:lnTo>
                <a:lnTo>
                  <a:pt x="3884344" y="1995413"/>
                </a:lnTo>
                <a:lnTo>
                  <a:pt x="3884344" y="3571294"/>
                </a:lnTo>
                <a:lnTo>
                  <a:pt x="3879954" y="3571294"/>
                </a:lnTo>
                <a:lnTo>
                  <a:pt x="3874878" y="3671825"/>
                </a:lnTo>
                <a:cubicBezTo>
                  <a:pt x="3775404" y="4651319"/>
                  <a:pt x="2948192" y="5415673"/>
                  <a:pt x="1942453" y="5415673"/>
                </a:cubicBezTo>
                <a:cubicBezTo>
                  <a:pt x="936714" y="5415673"/>
                  <a:pt x="109502" y="4651319"/>
                  <a:pt x="10029" y="3671825"/>
                </a:cubicBezTo>
                <a:lnTo>
                  <a:pt x="4952" y="3571294"/>
                </a:lnTo>
                <a:lnTo>
                  <a:pt x="2" y="3571294"/>
                </a:lnTo>
                <a:lnTo>
                  <a:pt x="2" y="3473251"/>
                </a:lnTo>
                <a:lnTo>
                  <a:pt x="0" y="3473220"/>
                </a:lnTo>
                <a:lnTo>
                  <a:pt x="2" y="3473189"/>
                </a:lnTo>
                <a:lnTo>
                  <a:pt x="2" y="1995413"/>
                </a:lnTo>
                <a:lnTo>
                  <a:pt x="2675" y="1995413"/>
                </a:lnTo>
                <a:lnTo>
                  <a:pt x="0" y="1942453"/>
                </a:lnTo>
                <a:cubicBezTo>
                  <a:pt x="0" y="869666"/>
                  <a:pt x="869666" y="0"/>
                  <a:pt x="1942453" y="0"/>
                </a:cubicBezTo>
                <a:close/>
              </a:path>
            </a:pathLst>
          </a:custGeom>
          <a:solidFill>
            <a:schemeClr val="accent2"/>
          </a:solidFill>
        </p:spPr>
        <p:txBody>
          <a:bodyPr wrap="square" anchor="ctr">
            <a:noAutofit/>
          </a:bodyPr>
          <a:lstStyle>
            <a:lvl1pPr marL="0" indent="0" algn="ctr">
              <a:buNone/>
              <a:defRPr b="0"/>
            </a:lvl1pPr>
          </a:lstStyle>
          <a:p>
            <a:r>
              <a:rPr lang="en-US"/>
              <a:t>Click icon to add picture</a:t>
            </a:r>
          </a:p>
        </p:txBody>
      </p:sp>
      <p:sp>
        <p:nvSpPr>
          <p:cNvPr id="8" name="Text Placeholder 15">
            <a:extLst>
              <a:ext uri="{FF2B5EF4-FFF2-40B4-BE49-F238E27FC236}">
                <a16:creationId xmlns:a16="http://schemas.microsoft.com/office/drawing/2014/main" id="{6414DEE6-A86D-4699-E6EF-CE6745F5D440}"/>
              </a:ext>
            </a:extLst>
          </p:cNvPr>
          <p:cNvSpPr>
            <a:spLocks noGrp="1"/>
          </p:cNvSpPr>
          <p:nvPr>
            <p:ph type="body" sz="quarter" idx="18"/>
          </p:nvPr>
        </p:nvSpPr>
        <p:spPr>
          <a:xfrm>
            <a:off x="5590571" y="3000733"/>
            <a:ext cx="2916821" cy="42826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18" name="Text Placeholder 15">
            <a:extLst>
              <a:ext uri="{FF2B5EF4-FFF2-40B4-BE49-F238E27FC236}">
                <a16:creationId xmlns:a16="http://schemas.microsoft.com/office/drawing/2014/main" id="{C68EE5CA-4729-4FEA-F1BC-F976BEEBC480}"/>
              </a:ext>
            </a:extLst>
          </p:cNvPr>
          <p:cNvSpPr>
            <a:spLocks noGrp="1"/>
          </p:cNvSpPr>
          <p:nvPr>
            <p:ph type="body" sz="quarter" idx="26"/>
          </p:nvPr>
        </p:nvSpPr>
        <p:spPr>
          <a:xfrm>
            <a:off x="8773609" y="3000733"/>
            <a:ext cx="2916821" cy="428268"/>
          </a:xfrm>
        </p:spPr>
        <p:txBody>
          <a:bodyPr lIns="0" tIns="0" rIns="0" bIns="0">
            <a:noAutofit/>
          </a:bodyPr>
          <a:lstStyle>
            <a:lvl1pPr marL="0" indent="0">
              <a:buNone/>
              <a:defRPr sz="1800" b="1" i="0">
                <a:solidFill>
                  <a:srgbClr val="C16548"/>
                </a:solidFill>
                <a:latin typeface="+mn-lt"/>
              </a:defRPr>
            </a:lvl1pPr>
          </a:lstStyle>
          <a:p>
            <a:pPr lvl="0"/>
            <a:r>
              <a:rPr lang="en-US"/>
              <a:t>Click to edit Master text styles</a:t>
            </a:r>
          </a:p>
        </p:txBody>
      </p:sp>
      <p:sp>
        <p:nvSpPr>
          <p:cNvPr id="12" name="Text Placeholder 18">
            <a:extLst>
              <a:ext uri="{FF2B5EF4-FFF2-40B4-BE49-F238E27FC236}">
                <a16:creationId xmlns:a16="http://schemas.microsoft.com/office/drawing/2014/main" id="{CA3BC7A6-D12C-160A-CB5C-E55605250892}"/>
              </a:ext>
            </a:extLst>
          </p:cNvPr>
          <p:cNvSpPr>
            <a:spLocks noGrp="1"/>
          </p:cNvSpPr>
          <p:nvPr>
            <p:ph type="body" sz="quarter" idx="25"/>
          </p:nvPr>
        </p:nvSpPr>
        <p:spPr>
          <a:xfrm>
            <a:off x="5590571" y="3530279"/>
            <a:ext cx="2916821" cy="2466764"/>
          </a:xfrm>
        </p:spPr>
        <p:txBody>
          <a:bodyPr lIns="0" tIns="0" rIns="0" bIns="0">
            <a:noAutofit/>
          </a:bodyPr>
          <a:lstStyle>
            <a:lvl1pPr marL="171450" indent="-171450">
              <a:lnSpc>
                <a:spcPct val="150000"/>
              </a:lnSpc>
              <a:buFont typeface="Arial" panose="020B0604020202020204" pitchFamily="34" charset="0"/>
              <a:buChar char="•"/>
              <a:defRPr sz="1200" b="0" i="0" spc="50" baseline="0">
                <a:solidFill>
                  <a:srgbClr val="C16548"/>
                </a:solidFill>
                <a:latin typeface="+mn-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72DF7BAB-7F6A-3D7B-F8A9-D7C4BD1D3B64}"/>
              </a:ext>
            </a:extLst>
          </p:cNvPr>
          <p:cNvSpPr>
            <a:spLocks noGrp="1"/>
          </p:cNvSpPr>
          <p:nvPr>
            <p:ph type="body" sz="quarter" idx="27"/>
          </p:nvPr>
        </p:nvSpPr>
        <p:spPr>
          <a:xfrm>
            <a:off x="8773609" y="3530279"/>
            <a:ext cx="2916821" cy="2466764"/>
          </a:xfrm>
        </p:spPr>
        <p:txBody>
          <a:bodyPr lIns="0" tIns="0" rIns="0" bIns="0">
            <a:noAutofit/>
          </a:bodyPr>
          <a:lstStyle>
            <a:lvl1pPr marL="171450" indent="-171450">
              <a:lnSpc>
                <a:spcPct val="150000"/>
              </a:lnSpc>
              <a:buFont typeface="Arial" panose="020B0604020202020204" pitchFamily="34" charset="0"/>
              <a:buChar char="•"/>
              <a:defRPr sz="1200" b="0" i="0" spc="50" baseline="0">
                <a:solidFill>
                  <a:srgbClr val="C16548"/>
                </a:solidFill>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18C560A5-5844-81D4-98B4-29211FD2EA12}"/>
              </a:ext>
            </a:extLst>
          </p:cNvPr>
          <p:cNvSpPr>
            <a:spLocks noGrp="1"/>
          </p:cNvSpPr>
          <p:nvPr>
            <p:ph type="ftr" sz="quarter" idx="22"/>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2DDFB1A8-4CF1-35AB-0707-AEAF88714AC8}"/>
              </a:ext>
            </a:extLst>
          </p:cNvPr>
          <p:cNvSpPr>
            <a:spLocks noGrp="1"/>
          </p:cNvSpPr>
          <p:nvPr>
            <p:ph type="sldNum" sz="quarter" idx="23"/>
          </p:nvPr>
        </p:nvSpPr>
        <p:spPr/>
        <p:txBody>
          <a:bodyPr/>
          <a:lstStyle/>
          <a:p>
            <a:fld id="{295C7AAE-A677-454A-8BDB-62A0650ACE98}" type="slidenum">
              <a:rPr lang="en-US" smtClean="0"/>
              <a:pPr/>
              <a:t>‹#›</a:t>
            </a:fld>
            <a:endParaRPr lang="en-US"/>
          </a:p>
        </p:txBody>
      </p:sp>
    </p:spTree>
    <p:extLst>
      <p:ext uri="{BB962C8B-B14F-4D97-AF65-F5344CB8AC3E}">
        <p14:creationId xmlns:p14="http://schemas.microsoft.com/office/powerpoint/2010/main" val="149772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94F4E-FF39-0408-C3C6-A986750D825D}"/>
              </a:ext>
            </a:extLst>
          </p:cNvPr>
          <p:cNvSpPr>
            <a:spLocks noGrp="1"/>
          </p:cNvSpPr>
          <p:nvPr>
            <p:ph type="title"/>
          </p:nvPr>
        </p:nvSpPr>
        <p:spPr>
          <a:xfrm>
            <a:off x="638461" y="365125"/>
            <a:ext cx="10915075"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EB616EB-5E9D-04D9-F6DC-33F7E5BBA167}"/>
              </a:ext>
            </a:extLst>
          </p:cNvPr>
          <p:cNvSpPr>
            <a:spLocks noGrp="1"/>
          </p:cNvSpPr>
          <p:nvPr>
            <p:ph type="body" idx="1"/>
          </p:nvPr>
        </p:nvSpPr>
        <p:spPr>
          <a:xfrm>
            <a:off x="638460" y="1825625"/>
            <a:ext cx="1091507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1061C11A-4AAF-B1E1-B1F3-67C0A55EFF82}"/>
              </a:ext>
            </a:extLst>
          </p:cNvPr>
          <p:cNvSpPr>
            <a:spLocks noGrp="1"/>
          </p:cNvSpPr>
          <p:nvPr>
            <p:ph type="sldNum" sz="quarter" idx="4"/>
          </p:nvPr>
        </p:nvSpPr>
        <p:spPr>
          <a:xfrm>
            <a:off x="8810336" y="6356350"/>
            <a:ext cx="2743200" cy="365125"/>
          </a:xfrm>
          <a:prstGeom prst="rect">
            <a:avLst/>
          </a:prstGeom>
        </p:spPr>
        <p:txBody>
          <a:bodyPr vert="horz" lIns="91440" tIns="45720" rIns="91440" bIns="45720" rtlCol="0" anchor="ctr"/>
          <a:lstStyle>
            <a:lvl1pPr algn="r">
              <a:defRPr sz="1200" b="0" i="0" spc="50" baseline="0">
                <a:solidFill>
                  <a:schemeClr val="accent2">
                    <a:lumMod val="90000"/>
                  </a:schemeClr>
                </a:solidFill>
                <a:latin typeface="+mn-lt"/>
              </a:defRPr>
            </a:lvl1pPr>
          </a:lstStyle>
          <a:p>
            <a:fld id="{295C7AAE-A677-454A-8BDB-62A0650ACE98}" type="slidenum">
              <a:rPr lang="en-US" smtClean="0"/>
              <a:pPr/>
              <a:t>‹#›</a:t>
            </a:fld>
            <a:endParaRPr lang="en-US"/>
          </a:p>
        </p:txBody>
      </p:sp>
      <p:sp>
        <p:nvSpPr>
          <p:cNvPr id="8" name="Footer Placeholder 4">
            <a:extLst>
              <a:ext uri="{FF2B5EF4-FFF2-40B4-BE49-F238E27FC236}">
                <a16:creationId xmlns:a16="http://schemas.microsoft.com/office/drawing/2014/main" id="{D63DBDAD-8830-10AA-86C7-A42D12292797}"/>
              </a:ext>
            </a:extLst>
          </p:cNvPr>
          <p:cNvSpPr>
            <a:spLocks noGrp="1"/>
          </p:cNvSpPr>
          <p:nvPr>
            <p:ph type="ftr" sz="quarter" idx="3"/>
          </p:nvPr>
        </p:nvSpPr>
        <p:spPr>
          <a:xfrm>
            <a:off x="638460" y="6356350"/>
            <a:ext cx="4114800" cy="365125"/>
          </a:xfrm>
          <a:prstGeom prst="rect">
            <a:avLst/>
          </a:prstGeom>
        </p:spPr>
        <p:txBody>
          <a:bodyPr anchor="ctr"/>
          <a:lstStyle>
            <a:lvl1pPr>
              <a:defRPr sz="1200" b="0" i="0" spc="50" baseline="0">
                <a:solidFill>
                  <a:schemeClr val="accent2">
                    <a:lumMod val="90000"/>
                  </a:schemeClr>
                </a:solidFill>
                <a:latin typeface="+mn-lt"/>
              </a:defRPr>
            </a:lvl1pPr>
          </a:lstStyle>
          <a:p>
            <a:r>
              <a:rPr lang="en-US"/>
              <a:t>Presentation title</a:t>
            </a:r>
          </a:p>
        </p:txBody>
      </p:sp>
    </p:spTree>
    <p:extLst>
      <p:ext uri="{BB962C8B-B14F-4D97-AF65-F5344CB8AC3E}">
        <p14:creationId xmlns:p14="http://schemas.microsoft.com/office/powerpoint/2010/main" val="16815536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700" r:id="rId3"/>
    <p:sldLayoutId id="2147483701" r:id="rId4"/>
    <p:sldLayoutId id="2147483702" r:id="rId5"/>
    <p:sldLayoutId id="2147483703" r:id="rId6"/>
    <p:sldLayoutId id="2147483704" r:id="rId7"/>
    <p:sldLayoutId id="2147483705" r:id="rId8"/>
    <p:sldLayoutId id="2147483711" r:id="rId9"/>
    <p:sldLayoutId id="2147483706" r:id="rId10"/>
    <p:sldLayoutId id="2147483707" r:id="rId11"/>
    <p:sldLayoutId id="2147483708" r:id="rId12"/>
    <p:sldLayoutId id="2147483709" r:id="rId13"/>
    <p:sldLayoutId id="2147483710" r:id="rId14"/>
  </p:sldLayoutIdLst>
  <p:hf hdr="0" dt="0"/>
  <p:txStyles>
    <p:titleStyle>
      <a:lvl1pPr algn="l" defTabSz="914400" rtl="0" eaLnBrk="1" latinLnBrk="0" hangingPunct="1">
        <a:lnSpc>
          <a:spcPct val="90000"/>
        </a:lnSpc>
        <a:spcBef>
          <a:spcPct val="0"/>
        </a:spcBef>
        <a:buNone/>
        <a:defRPr sz="5500" kern="1200" spc="5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i="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spc="5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spc="5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12/11/2023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95C7AAE-A677-454A-8BDB-62A0650ACE98}" type="slidenum">
              <a:rPr lang="en-US" smtClean="0"/>
              <a:pPr/>
              <a:t>‹#›</a:t>
            </a:fld>
            <a:endParaRPr lang="en-US"/>
          </a:p>
        </p:txBody>
      </p:sp>
    </p:spTree>
    <p:extLst>
      <p:ext uri="{BB962C8B-B14F-4D97-AF65-F5344CB8AC3E}">
        <p14:creationId xmlns:p14="http://schemas.microsoft.com/office/powerpoint/2010/main" val="57990363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5.png"/><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1.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satMod val="92000"/>
                <a:lumMod val="120000"/>
              </a:schemeClr>
            </a:gs>
            <a:gs pos="100000">
              <a:schemeClr val="bg2">
                <a:shade val="98000"/>
                <a:satMod val="120000"/>
                <a:lumMod val="98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2F0D7F1-3AA3-41FE-962C-5DB0B5A9B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8"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9"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0"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1"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2"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3"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4"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5"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6"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8"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0" name="Group 29">
            <a:extLst>
              <a:ext uri="{FF2B5EF4-FFF2-40B4-BE49-F238E27FC236}">
                <a16:creationId xmlns:a16="http://schemas.microsoft.com/office/drawing/2014/main" id="{FA955F5D-8B25-4A69-9A86-1963D8A5C5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31"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2"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3"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4"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6"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7"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8"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9"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0"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1"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2"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4" name="Rectangle 43">
            <a:extLst>
              <a:ext uri="{FF2B5EF4-FFF2-40B4-BE49-F238E27FC236}">
                <a16:creationId xmlns:a16="http://schemas.microsoft.com/office/drawing/2014/main" id="{7930CC7B-1674-4BB1-B36F-D9B325A42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8" name="Rectangle 47">
            <a:extLst>
              <a:ext uri="{FF2B5EF4-FFF2-40B4-BE49-F238E27FC236}">
                <a16:creationId xmlns:a16="http://schemas.microsoft.com/office/drawing/2014/main" id="{3EE1A71F-2664-4E38-A47B-A6F74A66A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5A2202-3CDB-4BEB-B357-591207B19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8">
            <a:extLst>
              <a:ext uri="{FF2B5EF4-FFF2-40B4-BE49-F238E27FC236}">
                <a16:creationId xmlns:a16="http://schemas.microsoft.com/office/drawing/2014/main" id="{10510A07-4D9F-9B7B-3680-0877A69BC88A}"/>
              </a:ext>
            </a:extLst>
          </p:cNvPr>
          <p:cNvSpPr>
            <a:spLocks noGrp="1"/>
          </p:cNvSpPr>
          <p:nvPr>
            <p:ph type="title"/>
          </p:nvPr>
        </p:nvSpPr>
        <p:spPr>
          <a:xfrm>
            <a:off x="1717404" y="375507"/>
            <a:ext cx="10012987" cy="1555679"/>
          </a:xfrm>
        </p:spPr>
        <p:txBody>
          <a:bodyPr vert="horz" lIns="91440" tIns="45720" rIns="91440" bIns="45720" rtlCol="0" anchor="t">
            <a:normAutofit fontScale="90000"/>
          </a:bodyPr>
          <a:lstStyle/>
          <a:p>
            <a:pPr algn="l" defTabSz="731520">
              <a:spcAft>
                <a:spcPts val="600"/>
              </a:spcAft>
            </a:pPr>
            <a:r>
              <a:rPr lang="en-US" sz="3600" kern="1200" dirty="0">
                <a:solidFill>
                  <a:schemeClr val="tx1"/>
                </a:solidFill>
                <a:latin typeface="+mj-lt"/>
                <a:ea typeface="+mn-ea"/>
                <a:cs typeface="+mn-cs"/>
              </a:rPr>
              <a:t>	</a:t>
            </a:r>
            <a:r>
              <a:rPr lang="en-US" sz="3100" b="1" kern="1200" dirty="0">
                <a:solidFill>
                  <a:schemeClr val="bg1"/>
                </a:solidFill>
                <a:latin typeface="+mj-lt"/>
                <a:ea typeface="+mn-ea"/>
                <a:cs typeface="+mn-cs"/>
              </a:rPr>
              <a:t>CIS 5320</a:t>
            </a:r>
            <a:br>
              <a:rPr lang="en-US" sz="3100" b="1" kern="1200" dirty="0">
                <a:solidFill>
                  <a:schemeClr val="bg1"/>
                </a:solidFill>
                <a:latin typeface="+mj-lt"/>
                <a:ea typeface="+mn-ea"/>
                <a:cs typeface="+mn-cs"/>
              </a:rPr>
            </a:br>
            <a:r>
              <a:rPr lang="en-US" sz="3100" kern="1200" dirty="0">
                <a:solidFill>
                  <a:schemeClr val="bg1"/>
                </a:solidFill>
                <a:latin typeface="+mj-lt"/>
                <a:ea typeface="+mn-ea"/>
                <a:cs typeface="+mn-cs"/>
              </a:rPr>
              <a:t> 	</a:t>
            </a:r>
            <a:r>
              <a:rPr lang="en-US" sz="3100" b="1" kern="1200" dirty="0">
                <a:solidFill>
                  <a:schemeClr val="bg1"/>
                </a:solidFill>
                <a:latin typeface="+mj-lt"/>
                <a:ea typeface="+mn-ea"/>
                <a:cs typeface="+mn-cs"/>
              </a:rPr>
              <a:t>ENTERPRISE EXECUTIVE ANALYTICS PROJECT </a:t>
            </a:r>
            <a:br>
              <a:rPr lang="en-US" sz="3600" b="1" kern="1200" dirty="0">
                <a:solidFill>
                  <a:schemeClr val="tx1"/>
                </a:solidFill>
                <a:latin typeface="+mj-lt"/>
                <a:ea typeface="+mn-ea"/>
                <a:cs typeface="+mn-cs"/>
              </a:rPr>
            </a:br>
            <a:endParaRPr lang="en-US" sz="3600" dirty="0">
              <a:solidFill>
                <a:schemeClr val="bg1"/>
              </a:solidFill>
            </a:endParaRPr>
          </a:p>
        </p:txBody>
      </p:sp>
      <p:sp>
        <p:nvSpPr>
          <p:cNvPr id="52"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 name="Text Placeholder 3">
            <a:extLst>
              <a:ext uri="{FF2B5EF4-FFF2-40B4-BE49-F238E27FC236}">
                <a16:creationId xmlns:a16="http://schemas.microsoft.com/office/drawing/2014/main" id="{1403678B-F04E-C8AB-0E2C-79932EA6CE72}"/>
              </a:ext>
            </a:extLst>
          </p:cNvPr>
          <p:cNvSpPr>
            <a:spLocks/>
          </p:cNvSpPr>
          <p:nvPr/>
        </p:nvSpPr>
        <p:spPr>
          <a:xfrm>
            <a:off x="2291658" y="5308085"/>
            <a:ext cx="1532981" cy="345402"/>
          </a:xfrm>
          <a:prstGeom prst="rect">
            <a:avLst/>
          </a:prstGeom>
        </p:spPr>
        <p:txBody>
          <a:bodyPr anchor="ctr">
            <a:normAutofit/>
          </a:bodyPr>
          <a:lstStyle/>
          <a:p>
            <a:pPr defTabSz="632399">
              <a:lnSpc>
                <a:spcPct val="90000"/>
              </a:lnSpc>
              <a:spcAft>
                <a:spcPts val="546"/>
              </a:spcAft>
            </a:pPr>
            <a:r>
              <a:rPr lang="en-US" sz="1274" kern="1200">
                <a:solidFill>
                  <a:schemeClr val="tx1"/>
                </a:solidFill>
                <a:latin typeface="+mn-lt"/>
                <a:ea typeface="+mn-ea"/>
                <a:cs typeface="+mn-cs"/>
              </a:rPr>
              <a:t>​</a:t>
            </a:r>
            <a:endParaRPr lang="en-US" sz="1400"/>
          </a:p>
        </p:txBody>
      </p:sp>
      <p:sp>
        <p:nvSpPr>
          <p:cNvPr id="3" name="Text Placeholder 2">
            <a:extLst>
              <a:ext uri="{FF2B5EF4-FFF2-40B4-BE49-F238E27FC236}">
                <a16:creationId xmlns:a16="http://schemas.microsoft.com/office/drawing/2014/main" id="{4FF36935-38F9-D3C7-8CC7-F376061BF4A4}"/>
              </a:ext>
            </a:extLst>
          </p:cNvPr>
          <p:cNvSpPr>
            <a:spLocks/>
          </p:cNvSpPr>
          <p:nvPr/>
        </p:nvSpPr>
        <p:spPr>
          <a:xfrm>
            <a:off x="5750828" y="2664394"/>
            <a:ext cx="6312564" cy="4048033"/>
          </a:xfrm>
          <a:prstGeom prst="rect">
            <a:avLst/>
          </a:prstGeom>
        </p:spPr>
        <p:txBody>
          <a:bodyPr/>
          <a:lstStyle/>
          <a:p>
            <a:pPr defTabSz="731520">
              <a:spcAft>
                <a:spcPts val="600"/>
              </a:spcAft>
            </a:pPr>
            <a:r>
              <a:rPr lang="en-US" sz="1920" kern="1200" dirty="0">
                <a:solidFill>
                  <a:schemeClr val="tx1"/>
                </a:solidFill>
                <a:latin typeface="+mn-lt"/>
                <a:ea typeface="+mn-ea"/>
                <a:cs typeface="+mn-cs"/>
              </a:rPr>
              <a:t>		</a:t>
            </a:r>
            <a:r>
              <a:rPr lang="en-US" sz="2400" kern="1200" dirty="0">
                <a:solidFill>
                  <a:schemeClr val="tx1"/>
                </a:solidFill>
                <a:latin typeface="+mn-lt"/>
                <a:ea typeface="+mn-ea"/>
                <a:cs typeface="+mn-cs"/>
              </a:rPr>
              <a:t>	</a:t>
            </a:r>
            <a:endParaRPr lang="en-US" sz="1440" kern="1200" dirty="0">
              <a:solidFill>
                <a:schemeClr val="tx1"/>
              </a:solidFill>
              <a:latin typeface="Arial" panose="020B0604020202020204" pitchFamily="34" charset="0"/>
              <a:ea typeface="+mn-ea"/>
              <a:cs typeface="+mn-cs"/>
            </a:endParaRPr>
          </a:p>
          <a:p>
            <a:pPr defTabSz="731520">
              <a:spcAft>
                <a:spcPts val="600"/>
              </a:spcAft>
            </a:pPr>
            <a:endParaRPr lang="en-US" sz="2400" b="1" kern="1200" dirty="0">
              <a:solidFill>
                <a:schemeClr val="tx1"/>
              </a:solidFill>
              <a:ea typeface="+mn-ea"/>
              <a:cs typeface="+mn-cs"/>
            </a:endParaRPr>
          </a:p>
          <a:p>
            <a:pPr marL="365760" lvl="1" algn="just" defTabSz="731520">
              <a:spcAft>
                <a:spcPts val="600"/>
              </a:spcAft>
            </a:pPr>
            <a:r>
              <a:rPr lang="en-US" sz="2400" b="1" kern="1200" dirty="0">
                <a:solidFill>
                  <a:schemeClr val="tx2">
                    <a:lumMod val="75000"/>
                  </a:schemeClr>
                </a:solidFill>
                <a:ea typeface="+mn-ea"/>
                <a:cs typeface="+mn-cs"/>
              </a:rPr>
              <a:t> BY </a:t>
            </a:r>
          </a:p>
          <a:p>
            <a:pPr marL="365760" lvl="1" algn="just" defTabSz="731520">
              <a:spcAft>
                <a:spcPts val="600"/>
              </a:spcAft>
            </a:pPr>
            <a:r>
              <a:rPr lang="en-US" sz="2400" b="1" kern="1200" dirty="0">
                <a:solidFill>
                  <a:schemeClr val="tx2">
                    <a:lumMod val="75000"/>
                  </a:schemeClr>
                </a:solidFill>
                <a:ea typeface="+mn-ea"/>
                <a:cs typeface="+mn-cs"/>
              </a:rPr>
              <a:t>Team – OO </a:t>
            </a:r>
          </a:p>
          <a:p>
            <a:pPr marL="365760" lvl="1" algn="just" defTabSz="731520">
              <a:spcAft>
                <a:spcPts val="600"/>
              </a:spcAft>
            </a:pPr>
            <a:r>
              <a:rPr lang="en-US" sz="2400" b="1" kern="1200" dirty="0">
                <a:solidFill>
                  <a:schemeClr val="tx2">
                    <a:lumMod val="75000"/>
                  </a:schemeClr>
                </a:solidFill>
                <a:ea typeface="+mn-ea"/>
                <a:cs typeface="+mn-cs"/>
              </a:rPr>
              <a:t>Manimozhi Neethinayagam - CEO </a:t>
            </a:r>
          </a:p>
          <a:p>
            <a:pPr marL="365760" lvl="1" algn="just" defTabSz="731520">
              <a:spcAft>
                <a:spcPts val="600"/>
              </a:spcAft>
            </a:pPr>
            <a:r>
              <a:rPr lang="en-US" sz="2400" b="1" kern="1200" dirty="0" err="1">
                <a:solidFill>
                  <a:schemeClr val="tx2">
                    <a:lumMod val="75000"/>
                  </a:schemeClr>
                </a:solidFill>
                <a:ea typeface="+mn-ea"/>
                <a:cs typeface="+mn-cs"/>
              </a:rPr>
              <a:t>Dauren</a:t>
            </a:r>
            <a:r>
              <a:rPr lang="en-US" sz="2400" b="1" kern="1200" dirty="0">
                <a:solidFill>
                  <a:schemeClr val="tx2">
                    <a:lumMod val="75000"/>
                  </a:schemeClr>
                </a:solidFill>
                <a:ea typeface="+mn-ea"/>
                <a:cs typeface="+mn-cs"/>
              </a:rPr>
              <a:t> </a:t>
            </a:r>
            <a:r>
              <a:rPr lang="en-US" sz="2400" b="1" kern="1200" dirty="0" err="1">
                <a:solidFill>
                  <a:schemeClr val="tx2">
                    <a:lumMod val="75000"/>
                  </a:schemeClr>
                </a:solidFill>
                <a:ea typeface="+mn-ea"/>
                <a:cs typeface="+mn-cs"/>
              </a:rPr>
              <a:t>Omarov</a:t>
            </a:r>
            <a:r>
              <a:rPr lang="en-US" sz="2400" b="1" kern="1200" dirty="0">
                <a:solidFill>
                  <a:schemeClr val="tx2">
                    <a:lumMod val="75000"/>
                  </a:schemeClr>
                </a:solidFill>
                <a:ea typeface="+mn-ea"/>
                <a:cs typeface="+mn-cs"/>
              </a:rPr>
              <a:t> – Material Manager </a:t>
            </a:r>
          </a:p>
          <a:p>
            <a:pPr marL="365760" lvl="1" algn="just" defTabSz="731520">
              <a:spcAft>
                <a:spcPts val="600"/>
              </a:spcAft>
            </a:pPr>
            <a:r>
              <a:rPr lang="en-US" sz="2400" b="1" kern="1200" dirty="0">
                <a:solidFill>
                  <a:schemeClr val="tx2">
                    <a:lumMod val="75000"/>
                  </a:schemeClr>
                </a:solidFill>
                <a:ea typeface="+mn-ea"/>
                <a:cs typeface="+mn-cs"/>
              </a:rPr>
              <a:t>Mitali L Purohit – Sales Manager </a:t>
            </a:r>
          </a:p>
          <a:p>
            <a:pPr marL="365760" lvl="1" algn="just" defTabSz="731520">
              <a:spcAft>
                <a:spcPts val="600"/>
              </a:spcAft>
            </a:pPr>
            <a:r>
              <a:rPr lang="en-US" sz="2400" b="1" kern="1200" dirty="0">
                <a:solidFill>
                  <a:schemeClr val="tx2">
                    <a:lumMod val="75000"/>
                  </a:schemeClr>
                </a:solidFill>
                <a:ea typeface="+mn-ea"/>
                <a:cs typeface="+mn-cs"/>
              </a:rPr>
              <a:t>Solange Ruiz – Purchase Manager </a:t>
            </a:r>
            <a:r>
              <a:rPr lang="en-US" sz="2400" kern="1200" dirty="0">
                <a:solidFill>
                  <a:schemeClr val="tx1"/>
                </a:solidFill>
                <a:ea typeface="+mn-ea"/>
                <a:cs typeface="+mn-cs"/>
              </a:rPr>
              <a:t>	</a:t>
            </a:r>
          </a:p>
          <a:p>
            <a:pPr defTabSz="731520">
              <a:spcAft>
                <a:spcPts val="600"/>
              </a:spcAft>
            </a:pPr>
            <a:r>
              <a:rPr lang="en-US" sz="1440" kern="1200" dirty="0">
                <a:solidFill>
                  <a:schemeClr val="tx1"/>
                </a:solidFill>
                <a:latin typeface="Arial" panose="020B0604020202020204" pitchFamily="34" charset="0"/>
                <a:ea typeface="+mn-ea"/>
                <a:cs typeface="+mn-cs"/>
              </a:rPr>
              <a:t>	</a:t>
            </a:r>
          </a:p>
          <a:p>
            <a:pPr marL="0" indent="0">
              <a:spcAft>
                <a:spcPts val="600"/>
              </a:spcAft>
              <a:buNone/>
            </a:pPr>
            <a:endParaRPr lang="en-US" dirty="0">
              <a:solidFill>
                <a:schemeClr val="tx1"/>
              </a:solidFill>
            </a:endParaRPr>
          </a:p>
        </p:txBody>
      </p:sp>
    </p:spTree>
    <p:extLst>
      <p:ext uri="{BB962C8B-B14F-4D97-AF65-F5344CB8AC3E}">
        <p14:creationId xmlns:p14="http://schemas.microsoft.com/office/powerpoint/2010/main" val="3714073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482A-48E2-4518-07C1-E173ED4B1CA3}"/>
              </a:ext>
            </a:extLst>
          </p:cNvPr>
          <p:cNvSpPr>
            <a:spLocks noGrp="1"/>
          </p:cNvSpPr>
          <p:nvPr>
            <p:ph type="title"/>
          </p:nvPr>
        </p:nvSpPr>
        <p:spPr>
          <a:xfrm>
            <a:off x="1760792" y="617333"/>
            <a:ext cx="9898676" cy="715609"/>
          </a:xfrm>
        </p:spPr>
        <p:txBody>
          <a:bodyPr>
            <a:noAutofit/>
          </a:bodyPr>
          <a:lstStyle/>
          <a:p>
            <a:r>
              <a:rPr lang="en-US" sz="3200" b="1" dirty="0">
                <a:ea typeface="+mj-lt"/>
                <a:cs typeface="+mj-lt"/>
              </a:rPr>
              <a:t>Insightful Integration: Sales Table Star Schema </a:t>
            </a:r>
          </a:p>
        </p:txBody>
      </p:sp>
      <p:graphicFrame>
        <p:nvGraphicFramePr>
          <p:cNvPr id="71" name="Content Placeholder 9">
            <a:extLst>
              <a:ext uri="{FF2B5EF4-FFF2-40B4-BE49-F238E27FC236}">
                <a16:creationId xmlns:a16="http://schemas.microsoft.com/office/drawing/2014/main" id="{C1A38900-B704-FF68-31DA-A8F75CDC2ED3}"/>
              </a:ext>
            </a:extLst>
          </p:cNvPr>
          <p:cNvGraphicFramePr>
            <a:graphicFrameLocks noGrp="1"/>
          </p:cNvGraphicFramePr>
          <p:nvPr>
            <p:ph idx="1"/>
            <p:extLst>
              <p:ext uri="{D42A27DB-BD31-4B8C-83A1-F6EECF244321}">
                <p14:modId xmlns:p14="http://schemas.microsoft.com/office/powerpoint/2010/main" val="2652374221"/>
              </p:ext>
            </p:extLst>
          </p:nvPr>
        </p:nvGraphicFramePr>
        <p:xfrm>
          <a:off x="7872764" y="989731"/>
          <a:ext cx="4147999" cy="5667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5" name="Straight Connector 64">
            <a:extLst>
              <a:ext uri="{FF2B5EF4-FFF2-40B4-BE49-F238E27FC236}">
                <a16:creationId xmlns:a16="http://schemas.microsoft.com/office/drawing/2014/main" id="{87F61CC5-A1D8-153A-0279-AA7423C3CDEE}"/>
              </a:ext>
            </a:extLst>
          </p:cNvPr>
          <p:cNvCxnSpPr>
            <a:cxnSpLocks/>
          </p:cNvCxnSpPr>
          <p:nvPr/>
        </p:nvCxnSpPr>
        <p:spPr>
          <a:xfrm flipV="1">
            <a:off x="5540829" y="4321629"/>
            <a:ext cx="0" cy="413657"/>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16532AA-A27B-84F9-1F45-C7E036E63CA7}"/>
              </a:ext>
            </a:extLst>
          </p:cNvPr>
          <p:cNvPicPr>
            <a:picLocks noChangeAspect="1"/>
          </p:cNvPicPr>
          <p:nvPr/>
        </p:nvPicPr>
        <p:blipFill>
          <a:blip r:embed="rId7"/>
          <a:stretch>
            <a:fillRect/>
          </a:stretch>
        </p:blipFill>
        <p:spPr>
          <a:xfrm>
            <a:off x="511630" y="1542617"/>
            <a:ext cx="6760027" cy="4698050"/>
          </a:xfrm>
          <a:prstGeom prst="rect">
            <a:avLst/>
          </a:prstGeom>
          <a:ln w="6350" cap="sq">
            <a:solidFill>
              <a:srgbClr val="4472C4"/>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229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56311-A8D7-3A89-3EE2-BE227607EC82}"/>
              </a:ext>
            </a:extLst>
          </p:cNvPr>
          <p:cNvSpPr>
            <a:spLocks noGrp="1"/>
          </p:cNvSpPr>
          <p:nvPr>
            <p:ph type="title"/>
          </p:nvPr>
        </p:nvSpPr>
        <p:spPr>
          <a:xfrm>
            <a:off x="621982" y="132669"/>
            <a:ext cx="10920793" cy="844647"/>
          </a:xfrm>
        </p:spPr>
        <p:txBody>
          <a:bodyPr>
            <a:normAutofit fontScale="90000"/>
          </a:bodyPr>
          <a:lstStyle/>
          <a:p>
            <a:pPr>
              <a:lnSpc>
                <a:spcPct val="90000"/>
              </a:lnSpc>
              <a:spcBef>
                <a:spcPts val="1000"/>
              </a:spcBef>
            </a:pPr>
            <a:r>
              <a:rPr lang="en-US" b="1" dirty="0">
                <a:ea typeface="+mj-lt"/>
                <a:cs typeface="+mj-lt"/>
              </a:rPr>
              <a:t>Dynamic Product Quantity Distribution Across Simulation Rounds</a:t>
            </a:r>
            <a:endParaRPr lang="en-US" b="1" dirty="0"/>
          </a:p>
          <a:p>
            <a:pPr>
              <a:lnSpc>
                <a:spcPct val="90000"/>
              </a:lnSpc>
            </a:pPr>
            <a:endParaRPr lang="en-US" sz="2800" dirty="0"/>
          </a:p>
        </p:txBody>
      </p:sp>
      <p:sp>
        <p:nvSpPr>
          <p:cNvPr id="44" name="Rectangle 43">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Content Placeholder 2">
            <a:extLst>
              <a:ext uri="{FF2B5EF4-FFF2-40B4-BE49-F238E27FC236}">
                <a16:creationId xmlns:a16="http://schemas.microsoft.com/office/drawing/2014/main" id="{B4D4CCD7-D67C-442E-90CA-B51FDE49B77F}"/>
              </a:ext>
            </a:extLst>
          </p:cNvPr>
          <p:cNvSpPr>
            <a:spLocks noGrp="1"/>
          </p:cNvSpPr>
          <p:nvPr>
            <p:ph idx="1"/>
          </p:nvPr>
        </p:nvSpPr>
        <p:spPr>
          <a:xfrm>
            <a:off x="621982" y="1110771"/>
            <a:ext cx="5122652" cy="4945703"/>
          </a:xfrm>
        </p:spPr>
        <p:txBody>
          <a:bodyPr vert="horz" lIns="91440" tIns="45720" rIns="91440" bIns="45720" rtlCol="0">
            <a:noAutofit/>
          </a:bodyPr>
          <a:lstStyle/>
          <a:p>
            <a:pPr>
              <a:lnSpc>
                <a:spcPct val="90000"/>
              </a:lnSpc>
            </a:pPr>
            <a:endParaRPr lang="en-US" sz="1600" dirty="0">
              <a:ea typeface="+mn-lt"/>
              <a:cs typeface="+mn-lt"/>
            </a:endParaRPr>
          </a:p>
          <a:p>
            <a:pPr>
              <a:lnSpc>
                <a:spcPct val="90000"/>
              </a:lnSpc>
            </a:pPr>
            <a:r>
              <a:rPr lang="en-US" dirty="0">
                <a:ea typeface="+mn-lt"/>
                <a:cs typeface="+mn-lt"/>
              </a:rPr>
              <a:t>Pie chart illustrates product quantity distribution across three simulation rounds in percentage.</a:t>
            </a:r>
          </a:p>
          <a:p>
            <a:pPr>
              <a:lnSpc>
                <a:spcPct val="90000"/>
              </a:lnSpc>
            </a:pPr>
            <a:r>
              <a:rPr lang="en-US" b="1" dirty="0">
                <a:ea typeface="+mn-lt"/>
                <a:cs typeface="+mn-lt"/>
              </a:rPr>
              <a:t>Strategic Gains:</a:t>
            </a:r>
          </a:p>
          <a:p>
            <a:pPr>
              <a:lnSpc>
                <a:spcPct val="90000"/>
              </a:lnSpc>
            </a:pPr>
            <a:r>
              <a:rPr lang="en-US" dirty="0">
                <a:ea typeface="+mn-lt"/>
                <a:cs typeface="+mn-lt"/>
              </a:rPr>
              <a:t>Strategic Decision-Making</a:t>
            </a:r>
            <a:endParaRPr lang="en-US" b="1" dirty="0">
              <a:ea typeface="+mn-lt"/>
              <a:cs typeface="+mn-lt"/>
            </a:endParaRPr>
          </a:p>
          <a:p>
            <a:pPr>
              <a:lnSpc>
                <a:spcPct val="90000"/>
              </a:lnSpc>
            </a:pPr>
            <a:r>
              <a:rPr lang="en-US" dirty="0">
                <a:ea typeface="+mn-lt"/>
                <a:cs typeface="+mn-lt"/>
              </a:rPr>
              <a:t>Adaptive Planning</a:t>
            </a:r>
            <a:endParaRPr lang="en-US" dirty="0"/>
          </a:p>
          <a:p>
            <a:pPr>
              <a:lnSpc>
                <a:spcPct val="90000"/>
              </a:lnSpc>
            </a:pPr>
            <a:r>
              <a:rPr lang="en-US" dirty="0">
                <a:ea typeface="+mn-lt"/>
                <a:cs typeface="+mn-lt"/>
              </a:rPr>
              <a:t>Trend Identification</a:t>
            </a:r>
            <a:endParaRPr lang="en-US" dirty="0"/>
          </a:p>
          <a:p>
            <a:pPr>
              <a:lnSpc>
                <a:spcPct val="90000"/>
              </a:lnSpc>
            </a:pPr>
            <a:r>
              <a:rPr lang="en-US" dirty="0">
                <a:ea typeface="+mn-lt"/>
                <a:cs typeface="+mn-lt"/>
              </a:rPr>
              <a:t>Operational Efficiency</a:t>
            </a:r>
            <a:endParaRPr lang="en-US" dirty="0"/>
          </a:p>
          <a:p>
            <a:pPr>
              <a:lnSpc>
                <a:spcPct val="90000"/>
              </a:lnSpc>
            </a:pPr>
            <a:r>
              <a:rPr lang="en-US" dirty="0">
                <a:ea typeface="+mn-lt"/>
                <a:cs typeface="+mn-lt"/>
              </a:rPr>
              <a:t>Performance Evaluation</a:t>
            </a:r>
            <a:endParaRPr lang="en-US" dirty="0"/>
          </a:p>
          <a:p>
            <a:pPr>
              <a:lnSpc>
                <a:spcPct val="90000"/>
              </a:lnSpc>
            </a:pPr>
            <a:r>
              <a:rPr lang="en-US" dirty="0">
                <a:ea typeface="+mn-lt"/>
                <a:cs typeface="+mn-lt"/>
              </a:rPr>
              <a:t>Resource Allocation Optimization</a:t>
            </a:r>
            <a:endParaRPr lang="en-US" dirty="0"/>
          </a:p>
          <a:p>
            <a:pPr>
              <a:lnSpc>
                <a:spcPct val="90000"/>
              </a:lnSpc>
            </a:pPr>
            <a:r>
              <a:rPr lang="en-US" dirty="0">
                <a:ea typeface="+mn-lt"/>
                <a:cs typeface="+mn-lt"/>
              </a:rPr>
              <a:t>Market Responsiveness</a:t>
            </a:r>
            <a:endParaRPr lang="en-US" dirty="0"/>
          </a:p>
          <a:p>
            <a:pPr>
              <a:lnSpc>
                <a:spcPct val="90000"/>
              </a:lnSpc>
            </a:pPr>
            <a:r>
              <a:rPr lang="en-US" dirty="0">
                <a:ea typeface="+mn-lt"/>
                <a:cs typeface="+mn-lt"/>
              </a:rPr>
              <a:t>Scenario Analysis</a:t>
            </a:r>
            <a:endParaRPr lang="en-US" dirty="0"/>
          </a:p>
          <a:p>
            <a:pPr>
              <a:lnSpc>
                <a:spcPct val="90000"/>
              </a:lnSpc>
            </a:pPr>
            <a:r>
              <a:rPr lang="en-US" dirty="0">
                <a:ea typeface="+mn-lt"/>
                <a:cs typeface="+mn-lt"/>
              </a:rPr>
              <a:t>Improved Forecasting</a:t>
            </a:r>
            <a:endParaRPr lang="en-US" dirty="0"/>
          </a:p>
          <a:p>
            <a:pPr marL="0" indent="0">
              <a:lnSpc>
                <a:spcPct val="90000"/>
              </a:lnSpc>
              <a:buNone/>
            </a:pPr>
            <a:endParaRPr lang="en-US" sz="1600" b="1" dirty="0">
              <a:ea typeface="+mn-lt"/>
              <a:cs typeface="+mn-lt"/>
            </a:endParaRPr>
          </a:p>
          <a:p>
            <a:pPr>
              <a:lnSpc>
                <a:spcPct val="90000"/>
              </a:lnSpc>
            </a:pPr>
            <a:endParaRPr lang="en-US" sz="1600" dirty="0"/>
          </a:p>
          <a:p>
            <a:pPr marL="0" indent="0">
              <a:lnSpc>
                <a:spcPct val="90000"/>
              </a:lnSpc>
              <a:buNone/>
            </a:pPr>
            <a:endParaRPr lang="en-US" sz="1600" dirty="0">
              <a:cs typeface="Arial"/>
            </a:endParaRPr>
          </a:p>
          <a:p>
            <a:pPr>
              <a:lnSpc>
                <a:spcPct val="90000"/>
              </a:lnSpc>
            </a:pPr>
            <a:endParaRPr lang="en-US" sz="1600" dirty="0"/>
          </a:p>
        </p:txBody>
      </p:sp>
      <p:pic>
        <p:nvPicPr>
          <p:cNvPr id="21" name="Picture 20" descr="A pie chart with different colored circles&#10;&#10;Description automatically generated">
            <a:extLst>
              <a:ext uri="{FF2B5EF4-FFF2-40B4-BE49-F238E27FC236}">
                <a16:creationId xmlns:a16="http://schemas.microsoft.com/office/drawing/2014/main" id="{CF4224EF-7844-151F-9A87-EC05DC4E1789}"/>
              </a:ext>
            </a:extLst>
          </p:cNvPr>
          <p:cNvPicPr>
            <a:picLocks noChangeAspect="1"/>
          </p:cNvPicPr>
          <p:nvPr/>
        </p:nvPicPr>
        <p:blipFill>
          <a:blip r:embed="rId3"/>
          <a:stretch>
            <a:fillRect/>
          </a:stretch>
        </p:blipFill>
        <p:spPr>
          <a:xfrm>
            <a:off x="5466178" y="2500535"/>
            <a:ext cx="6004920" cy="2316211"/>
          </a:xfrm>
          <a:prstGeom prst="rect">
            <a:avLst/>
          </a:prstGeom>
          <a:ln>
            <a:solidFill>
              <a:srgbClr val="4472C4"/>
            </a:solidFill>
          </a:ln>
        </p:spPr>
      </p:pic>
      <p:sp>
        <p:nvSpPr>
          <p:cNvPr id="46"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62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1F2CC-2BDD-78E6-DBA7-CB8F72F44170}"/>
              </a:ext>
            </a:extLst>
          </p:cNvPr>
          <p:cNvSpPr>
            <a:spLocks noGrp="1"/>
          </p:cNvSpPr>
          <p:nvPr>
            <p:ph type="title"/>
          </p:nvPr>
        </p:nvSpPr>
        <p:spPr>
          <a:xfrm>
            <a:off x="649225" y="274099"/>
            <a:ext cx="8803001" cy="726070"/>
          </a:xfrm>
        </p:spPr>
        <p:txBody>
          <a:bodyPr>
            <a:normAutofit/>
          </a:bodyPr>
          <a:lstStyle/>
          <a:p>
            <a:r>
              <a:rPr lang="en-US" b="1" dirty="0">
                <a:ea typeface="+mj-lt"/>
                <a:cs typeface="+mj-lt"/>
              </a:rPr>
              <a:t>Top-Selling Products Analysis</a:t>
            </a:r>
          </a:p>
          <a:p>
            <a:pPr>
              <a:spcBef>
                <a:spcPts val="1000"/>
              </a:spcBef>
            </a:pPr>
            <a:endParaRPr lang="en-US" dirty="0"/>
          </a:p>
          <a:p>
            <a:endParaRPr lang="en-US" dirty="0"/>
          </a:p>
        </p:txBody>
      </p:sp>
      <p:sp>
        <p:nvSpPr>
          <p:cNvPr id="50" name="Rectangle 49">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9834390-E90F-DDC2-1DAD-3E1A588458AB}"/>
              </a:ext>
            </a:extLst>
          </p:cNvPr>
          <p:cNvSpPr>
            <a:spLocks noGrp="1"/>
          </p:cNvSpPr>
          <p:nvPr>
            <p:ph idx="1"/>
          </p:nvPr>
        </p:nvSpPr>
        <p:spPr>
          <a:xfrm>
            <a:off x="649225" y="1715784"/>
            <a:ext cx="5122652" cy="3883632"/>
          </a:xfrm>
        </p:spPr>
        <p:txBody>
          <a:bodyPr vert="horz" lIns="91440" tIns="45720" rIns="91440" bIns="45720" rtlCol="0" anchor="t">
            <a:normAutofit/>
          </a:bodyPr>
          <a:lstStyle/>
          <a:p>
            <a:pPr>
              <a:lnSpc>
                <a:spcPct val="90000"/>
              </a:lnSpc>
            </a:pPr>
            <a:r>
              <a:rPr lang="en-US" dirty="0">
                <a:ea typeface="+mn-lt"/>
                <a:cs typeface="+mn-lt"/>
              </a:rPr>
              <a:t>Bar chart visually conveys sales quantity for key products, ensuring data clarity.</a:t>
            </a:r>
          </a:p>
          <a:p>
            <a:pPr>
              <a:lnSpc>
                <a:spcPct val="90000"/>
              </a:lnSpc>
            </a:pPr>
            <a:r>
              <a:rPr lang="en-US" dirty="0">
                <a:ea typeface="+mn-lt"/>
                <a:cs typeface="+mn-lt"/>
              </a:rPr>
              <a:t>Enables quick identification of top-performing (Milk, Yoghurt) and underperforming (Cream) items.</a:t>
            </a:r>
          </a:p>
          <a:p>
            <a:pPr>
              <a:lnSpc>
                <a:spcPct val="90000"/>
              </a:lnSpc>
            </a:pPr>
            <a:r>
              <a:rPr lang="en-US" dirty="0">
                <a:ea typeface="+mn-lt"/>
                <a:cs typeface="+mn-lt"/>
              </a:rPr>
              <a:t>Informs sales managers for focused decisions on product, marketing, and inventory.</a:t>
            </a:r>
          </a:p>
          <a:p>
            <a:pPr>
              <a:lnSpc>
                <a:spcPct val="90000"/>
              </a:lnSpc>
            </a:pPr>
            <a:r>
              <a:rPr lang="en-US" dirty="0">
                <a:ea typeface="+mn-lt"/>
                <a:cs typeface="+mn-lt"/>
              </a:rPr>
              <a:t>Highlights growth opportunities by identifying sustained demand for Milk and Yoghurt.</a:t>
            </a:r>
          </a:p>
          <a:p>
            <a:pPr marL="0" indent="0">
              <a:lnSpc>
                <a:spcPct val="90000"/>
              </a:lnSpc>
              <a:buNone/>
            </a:pPr>
            <a:endParaRPr lang="en-US" sz="1600" dirty="0">
              <a:ea typeface="+mn-lt"/>
              <a:cs typeface="+mn-lt"/>
            </a:endParaRPr>
          </a:p>
          <a:p>
            <a:pPr>
              <a:lnSpc>
                <a:spcPct val="90000"/>
              </a:lnSpc>
            </a:pPr>
            <a:endParaRPr lang="en-US" sz="1600" dirty="0">
              <a:latin typeface="Arial"/>
              <a:cs typeface="Arial"/>
            </a:endParaRPr>
          </a:p>
          <a:p>
            <a:pPr>
              <a:lnSpc>
                <a:spcPct val="90000"/>
              </a:lnSpc>
            </a:pPr>
            <a:endParaRPr lang="en-US" sz="1600" dirty="0">
              <a:latin typeface="Arial"/>
              <a:cs typeface="Arial"/>
            </a:endParaRPr>
          </a:p>
          <a:p>
            <a:pPr>
              <a:lnSpc>
                <a:spcPct val="90000"/>
              </a:lnSpc>
            </a:pPr>
            <a:endParaRPr lang="en-US" sz="1600" dirty="0"/>
          </a:p>
        </p:txBody>
      </p:sp>
      <p:sp>
        <p:nvSpPr>
          <p:cNvPr id="52"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sales&#10;&#10;Description automatically generated">
            <a:extLst>
              <a:ext uri="{FF2B5EF4-FFF2-40B4-BE49-F238E27FC236}">
                <a16:creationId xmlns:a16="http://schemas.microsoft.com/office/drawing/2014/main" id="{9C2EAC46-4E7A-AEF6-311A-5CE35A0E6D9A}"/>
              </a:ext>
            </a:extLst>
          </p:cNvPr>
          <p:cNvPicPr>
            <a:picLocks noChangeAspect="1"/>
          </p:cNvPicPr>
          <p:nvPr/>
        </p:nvPicPr>
        <p:blipFill>
          <a:blip r:embed="rId2"/>
          <a:stretch>
            <a:fillRect/>
          </a:stretch>
        </p:blipFill>
        <p:spPr>
          <a:xfrm>
            <a:off x="6314383" y="1275053"/>
            <a:ext cx="5679440" cy="4815775"/>
          </a:xfrm>
          <a:prstGeom prst="rect">
            <a:avLst/>
          </a:prstGeom>
          <a:ln w="6350" cap="sq">
            <a:solidFill>
              <a:srgbClr val="4472C4"/>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4040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F2032-64F5-AF59-4B8A-439BD52CC543}"/>
              </a:ext>
            </a:extLst>
          </p:cNvPr>
          <p:cNvSpPr>
            <a:spLocks noGrp="1"/>
          </p:cNvSpPr>
          <p:nvPr>
            <p:ph type="title"/>
          </p:nvPr>
        </p:nvSpPr>
        <p:spPr>
          <a:xfrm>
            <a:off x="649225" y="321057"/>
            <a:ext cx="8648888" cy="796601"/>
          </a:xfrm>
        </p:spPr>
        <p:txBody>
          <a:bodyPr>
            <a:normAutofit fontScale="90000"/>
          </a:bodyPr>
          <a:lstStyle/>
          <a:p>
            <a:r>
              <a:rPr lang="en-US" sz="3300" b="1" dirty="0">
                <a:ea typeface="+mj-lt"/>
                <a:cs typeface="+mj-lt"/>
              </a:rPr>
              <a:t>Profitability Insights: Analyzing Sales Margins</a:t>
            </a:r>
            <a:endParaRPr lang="en-US" sz="3300" b="1" dirty="0"/>
          </a:p>
          <a:p>
            <a:endParaRPr lang="en-US" sz="3300" b="1" dirty="0"/>
          </a:p>
          <a:p>
            <a:endParaRPr lang="en-US" sz="3300" b="1" dirty="0"/>
          </a:p>
        </p:txBody>
      </p:sp>
      <p:sp>
        <p:nvSpPr>
          <p:cNvPr id="83" name="Rectangle 82">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0865504-0383-DACA-247A-D59D38D95BBF}"/>
              </a:ext>
            </a:extLst>
          </p:cNvPr>
          <p:cNvSpPr>
            <a:spLocks noGrp="1"/>
          </p:cNvSpPr>
          <p:nvPr>
            <p:ph idx="1"/>
          </p:nvPr>
        </p:nvSpPr>
        <p:spPr>
          <a:xfrm>
            <a:off x="649225" y="2133600"/>
            <a:ext cx="5122652" cy="3759253"/>
          </a:xfrm>
        </p:spPr>
        <p:txBody>
          <a:bodyPr vert="horz" lIns="91440" tIns="45720" rIns="91440" bIns="45720" rtlCol="0" anchor="t">
            <a:normAutofit/>
          </a:bodyPr>
          <a:lstStyle/>
          <a:p>
            <a:pPr>
              <a:lnSpc>
                <a:spcPct val="90000"/>
              </a:lnSpc>
            </a:pPr>
            <a:r>
              <a:rPr lang="en-US" sz="1600" dirty="0">
                <a:ea typeface="+mn-lt"/>
                <a:cs typeface="+mn-lt"/>
              </a:rPr>
              <a:t>Heatmap provides a quick visual overview of sales margin changes.</a:t>
            </a:r>
            <a:endParaRPr lang="en-US" dirty="0">
              <a:ea typeface="+mn-lt"/>
              <a:cs typeface="+mn-lt"/>
            </a:endParaRPr>
          </a:p>
          <a:p>
            <a:pPr>
              <a:lnSpc>
                <a:spcPct val="90000"/>
              </a:lnSpc>
            </a:pPr>
            <a:r>
              <a:rPr lang="en-US" sz="1600" dirty="0">
                <a:ea typeface="+mn-lt"/>
                <a:cs typeface="+mn-lt"/>
              </a:rPr>
              <a:t>Detects patterns for proactive sales strategy adjustments in response to market trends.</a:t>
            </a:r>
          </a:p>
          <a:p>
            <a:pPr>
              <a:lnSpc>
                <a:spcPct val="90000"/>
              </a:lnSpc>
            </a:pPr>
            <a:r>
              <a:rPr lang="en-US" sz="1600" dirty="0">
                <a:ea typeface="+mn-lt"/>
                <a:cs typeface="+mn-lt"/>
              </a:rPr>
              <a:t>Sales margins guide focus on high-margin items, optimizing overall financial performance.</a:t>
            </a:r>
          </a:p>
          <a:p>
            <a:r>
              <a:rPr lang="en-US" sz="1600" b="1" dirty="0">
                <a:ea typeface="+mn-lt"/>
                <a:cs typeface="+mn-lt"/>
              </a:rPr>
              <a:t>Highest Sales Margin:</a:t>
            </a:r>
            <a:endParaRPr lang="en-US" sz="1600" dirty="0">
              <a:ea typeface="+mn-lt"/>
              <a:cs typeface="+mn-lt"/>
            </a:endParaRPr>
          </a:p>
          <a:p>
            <a:pPr lvl="1"/>
            <a:r>
              <a:rPr lang="en-US" dirty="0">
                <a:ea typeface="+mn-lt"/>
                <a:cs typeface="+mn-lt"/>
              </a:rPr>
              <a:t>97.62% for Milk</a:t>
            </a:r>
            <a:endParaRPr lang="en-US" dirty="0"/>
          </a:p>
          <a:p>
            <a:r>
              <a:rPr lang="en-US" sz="1600" b="1" dirty="0">
                <a:ea typeface="+mn-lt"/>
                <a:cs typeface="+mn-lt"/>
              </a:rPr>
              <a:t>Lowest Sales Margin:</a:t>
            </a:r>
            <a:endParaRPr lang="en-US" dirty="0"/>
          </a:p>
          <a:p>
            <a:pPr lvl="1"/>
            <a:r>
              <a:rPr lang="en-US" dirty="0">
                <a:ea typeface="+mn-lt"/>
                <a:cs typeface="+mn-lt"/>
              </a:rPr>
              <a:t>-49.07% for Cheese</a:t>
            </a:r>
            <a:endParaRPr lang="en-US" dirty="0"/>
          </a:p>
          <a:p>
            <a:pPr marL="0" indent="0">
              <a:lnSpc>
                <a:spcPct val="90000"/>
              </a:lnSpc>
              <a:buNone/>
            </a:pPr>
            <a:endParaRPr lang="en-US" sz="1600" dirty="0">
              <a:ea typeface="+mn-lt"/>
              <a:cs typeface="+mn-lt"/>
            </a:endParaRPr>
          </a:p>
          <a:p>
            <a:pPr marL="0" indent="0">
              <a:lnSpc>
                <a:spcPct val="90000"/>
              </a:lnSpc>
              <a:buNone/>
            </a:pPr>
            <a:endParaRPr lang="en-US" sz="1600" dirty="0">
              <a:ea typeface="+mn-lt"/>
              <a:cs typeface="+mn-lt"/>
            </a:endParaRPr>
          </a:p>
          <a:p>
            <a:pPr>
              <a:lnSpc>
                <a:spcPct val="90000"/>
              </a:lnSpc>
            </a:pPr>
            <a:endParaRPr lang="en-US" sz="1600" dirty="0">
              <a:latin typeface="Century Gothic" panose="020B0502020202020204"/>
              <a:cs typeface="Arial"/>
            </a:endParaRPr>
          </a:p>
          <a:p>
            <a:pPr>
              <a:lnSpc>
                <a:spcPct val="90000"/>
              </a:lnSpc>
            </a:pPr>
            <a:endParaRPr lang="en-US" sz="1400" dirty="0">
              <a:latin typeface="Arial"/>
              <a:cs typeface="Arial"/>
            </a:endParaRPr>
          </a:p>
          <a:p>
            <a:pPr>
              <a:lnSpc>
                <a:spcPct val="90000"/>
              </a:lnSpc>
            </a:pPr>
            <a:endParaRPr lang="en-US" sz="1400" dirty="0">
              <a:latin typeface="Arial"/>
              <a:cs typeface="Arial"/>
            </a:endParaRPr>
          </a:p>
          <a:p>
            <a:pPr>
              <a:lnSpc>
                <a:spcPct val="90000"/>
              </a:lnSpc>
            </a:pPr>
            <a:endParaRPr lang="en-US" sz="1400" dirty="0"/>
          </a:p>
        </p:txBody>
      </p:sp>
      <p:sp>
        <p:nvSpPr>
          <p:cNvPr id="84"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F797775-65AD-5572-EF0F-34392E2AE81F}"/>
              </a:ext>
            </a:extLst>
          </p:cNvPr>
          <p:cNvPicPr>
            <a:picLocks noChangeAspect="1"/>
          </p:cNvPicPr>
          <p:nvPr/>
        </p:nvPicPr>
        <p:blipFill>
          <a:blip r:embed="rId2"/>
          <a:stretch>
            <a:fillRect/>
          </a:stretch>
        </p:blipFill>
        <p:spPr>
          <a:xfrm>
            <a:off x="5769429" y="1610077"/>
            <a:ext cx="5987142" cy="4280104"/>
          </a:xfrm>
          <a:prstGeom prst="rect">
            <a:avLst/>
          </a:prstGeom>
          <a:ln>
            <a:solidFill>
              <a:srgbClr val="4472C4"/>
            </a:solidFill>
          </a:ln>
        </p:spPr>
      </p:pic>
    </p:spTree>
    <p:extLst>
      <p:ext uri="{BB962C8B-B14F-4D97-AF65-F5344CB8AC3E}">
        <p14:creationId xmlns:p14="http://schemas.microsoft.com/office/powerpoint/2010/main" val="4023029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8"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9"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0"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1"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2"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3"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4"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5"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6"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8"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9"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1" name="Group 30">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32"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3"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6"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7"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8"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9"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0"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1"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2"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3"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5" name="Rectangle 44">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C8C1FFE4-4991-A033-6084-378A9629F5F2}"/>
              </a:ext>
            </a:extLst>
          </p:cNvPr>
          <p:cNvSpPr>
            <a:spLocks noGrp="1"/>
          </p:cNvSpPr>
          <p:nvPr>
            <p:ph type="title"/>
          </p:nvPr>
        </p:nvSpPr>
        <p:spPr>
          <a:xfrm>
            <a:off x="1687669" y="624110"/>
            <a:ext cx="6285077" cy="665092"/>
          </a:xfrm>
        </p:spPr>
        <p:txBody>
          <a:bodyPr vert="horz" lIns="91440" tIns="45720" rIns="91440" bIns="45720" rtlCol="0" anchor="t">
            <a:normAutofit/>
          </a:bodyPr>
          <a:lstStyle/>
          <a:p>
            <a:r>
              <a:rPr lang="en-US" sz="3200" b="1" dirty="0">
                <a:solidFill>
                  <a:schemeClr val="tx1">
                    <a:lumMod val="85000"/>
                    <a:lumOff val="15000"/>
                  </a:schemeClr>
                </a:solidFill>
              </a:rPr>
              <a:t>Daily Price Change Analysis </a:t>
            </a:r>
          </a:p>
        </p:txBody>
      </p:sp>
      <p:sp>
        <p:nvSpPr>
          <p:cNvPr id="12" name="Text Placeholder 3">
            <a:extLst>
              <a:ext uri="{FF2B5EF4-FFF2-40B4-BE49-F238E27FC236}">
                <a16:creationId xmlns:a16="http://schemas.microsoft.com/office/drawing/2014/main" id="{15E6CCFC-3A28-FF30-F40C-FCF34EAF4F62}"/>
              </a:ext>
            </a:extLst>
          </p:cNvPr>
          <p:cNvSpPr>
            <a:spLocks noGrp="1"/>
          </p:cNvSpPr>
          <p:nvPr>
            <p:ph type="body" sz="quarter" idx="16"/>
          </p:nvPr>
        </p:nvSpPr>
        <p:spPr>
          <a:xfrm>
            <a:off x="7678155" y="1701120"/>
            <a:ext cx="4140772" cy="3777622"/>
          </a:xfrm>
        </p:spPr>
        <p:txBody>
          <a:bodyPr vert="horz" lIns="91440" tIns="45720" rIns="91440" bIns="45720" rtlCol="0">
            <a:normAutofit/>
          </a:bodyPr>
          <a:lstStyle/>
          <a:p>
            <a:pPr>
              <a:buFont typeface="Wingdings 3" charset="2"/>
              <a:buChar char=""/>
            </a:pPr>
            <a:r>
              <a:rPr lang="en-US" sz="1800" b="0" i="0" dirty="0">
                <a:solidFill>
                  <a:srgbClr val="000000"/>
                </a:solidFill>
                <a:effectLst/>
              </a:rPr>
              <a:t>Prices of different products is stable across the three rounds.</a:t>
            </a:r>
          </a:p>
          <a:p>
            <a:pPr marL="0" indent="0">
              <a:buFont typeface="Wingdings 3" charset="2"/>
              <a:buChar char=""/>
            </a:pPr>
            <a:endParaRPr lang="en-US" sz="1800" b="0" i="0" dirty="0">
              <a:solidFill>
                <a:srgbClr val="000000"/>
              </a:solidFill>
              <a:effectLst/>
            </a:endParaRPr>
          </a:p>
          <a:p>
            <a:pPr>
              <a:buFont typeface="Wingdings 3" charset="2"/>
              <a:buChar char=""/>
            </a:pPr>
            <a:r>
              <a:rPr lang="en-US" sz="1800" b="0" i="0" dirty="0">
                <a:solidFill>
                  <a:srgbClr val="000000"/>
                </a:solidFill>
                <a:effectLst/>
              </a:rPr>
              <a:t>Efficient profit generation and financial stability contribute to the enterprise's success in the </a:t>
            </a:r>
            <a:r>
              <a:rPr lang="en-US" sz="1800" b="0" i="0" dirty="0" err="1">
                <a:solidFill>
                  <a:srgbClr val="000000"/>
                </a:solidFill>
                <a:effectLst/>
              </a:rPr>
              <a:t>ERPsim</a:t>
            </a:r>
            <a:r>
              <a:rPr lang="en-US" sz="1800" b="0" i="0" dirty="0">
                <a:solidFill>
                  <a:srgbClr val="000000"/>
                </a:solidFill>
                <a:effectLst/>
              </a:rPr>
              <a:t> Logistics Game.</a:t>
            </a:r>
          </a:p>
          <a:p>
            <a:pPr marL="0" indent="0">
              <a:buFont typeface="Wingdings 3" charset="2"/>
              <a:buChar char=""/>
            </a:pPr>
            <a:endParaRPr lang="en-US" b="0" dirty="0">
              <a:solidFill>
                <a:srgbClr val="000000"/>
              </a:solidFill>
            </a:endParaRPr>
          </a:p>
        </p:txBody>
      </p:sp>
      <p:pic>
        <p:nvPicPr>
          <p:cNvPr id="9" name="Picture 8" descr="A graph of a person with a beard&#10;&#10;Description automatically generated with medium confidence">
            <a:extLst>
              <a:ext uri="{FF2B5EF4-FFF2-40B4-BE49-F238E27FC236}">
                <a16:creationId xmlns:a16="http://schemas.microsoft.com/office/drawing/2014/main" id="{897936E8-900F-9664-91E7-E224C6B407B0}"/>
              </a:ext>
            </a:extLst>
          </p:cNvPr>
          <p:cNvPicPr>
            <a:picLocks noChangeAspect="1"/>
          </p:cNvPicPr>
          <p:nvPr/>
        </p:nvPicPr>
        <p:blipFill>
          <a:blip r:embed="rId2"/>
          <a:stretch>
            <a:fillRect/>
          </a:stretch>
        </p:blipFill>
        <p:spPr>
          <a:xfrm>
            <a:off x="201302" y="1309267"/>
            <a:ext cx="6538545" cy="554398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409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8"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9"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0"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1"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2"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3"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4"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5"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6"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7"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8"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9"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1" name="Group 30">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32"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3"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4"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5"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6"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7"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8"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9"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0"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1"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2"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3"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5" name="Rectangle 44">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51156393-9366-6C1F-972F-FB1EE1E0D474}"/>
              </a:ext>
            </a:extLst>
          </p:cNvPr>
          <p:cNvSpPr>
            <a:spLocks noGrp="1"/>
          </p:cNvSpPr>
          <p:nvPr>
            <p:ph type="title"/>
          </p:nvPr>
        </p:nvSpPr>
        <p:spPr>
          <a:xfrm>
            <a:off x="1687669" y="624110"/>
            <a:ext cx="6106700" cy="665092"/>
          </a:xfrm>
        </p:spPr>
        <p:txBody>
          <a:bodyPr vert="horz" lIns="91440" tIns="45720" rIns="91440" bIns="45720" rtlCol="0" anchor="t">
            <a:normAutofit/>
          </a:bodyPr>
          <a:lstStyle/>
          <a:p>
            <a:r>
              <a:rPr lang="en-US" sz="3200" b="1" dirty="0">
                <a:solidFill>
                  <a:schemeClr val="tx1">
                    <a:lumMod val="85000"/>
                    <a:lumOff val="15000"/>
                  </a:schemeClr>
                </a:solidFill>
              </a:rPr>
              <a:t>Out of stock Analysis </a:t>
            </a:r>
          </a:p>
        </p:txBody>
      </p:sp>
      <p:sp>
        <p:nvSpPr>
          <p:cNvPr id="12" name="Text Placeholder 3">
            <a:extLst>
              <a:ext uri="{FF2B5EF4-FFF2-40B4-BE49-F238E27FC236}">
                <a16:creationId xmlns:a16="http://schemas.microsoft.com/office/drawing/2014/main" id="{5CD005CD-4C65-0BF0-6E70-1417A40276A1}"/>
              </a:ext>
            </a:extLst>
          </p:cNvPr>
          <p:cNvSpPr>
            <a:spLocks noGrp="1"/>
          </p:cNvSpPr>
          <p:nvPr>
            <p:ph type="body" sz="quarter" idx="16"/>
          </p:nvPr>
        </p:nvSpPr>
        <p:spPr>
          <a:xfrm>
            <a:off x="6998469" y="1762235"/>
            <a:ext cx="4958988" cy="4238399"/>
          </a:xfrm>
        </p:spPr>
        <p:txBody>
          <a:bodyPr vert="horz" lIns="91440" tIns="45720" rIns="91440" bIns="45720" rtlCol="0">
            <a:noAutofit/>
          </a:bodyPr>
          <a:lstStyle/>
          <a:p>
            <a:pPr>
              <a:buFont typeface="Wingdings 3" charset="2"/>
              <a:buChar char=""/>
            </a:pPr>
            <a:r>
              <a:rPr lang="en-US" sz="1800" b="0" dirty="0">
                <a:solidFill>
                  <a:srgbClr val="000000"/>
                </a:solidFill>
              </a:rPr>
              <a:t>M</a:t>
            </a:r>
            <a:r>
              <a:rPr lang="en-US" sz="1800" b="0" i="0" dirty="0">
                <a:solidFill>
                  <a:srgbClr val="000000"/>
                </a:solidFill>
                <a:effectLst/>
              </a:rPr>
              <a:t>aintained a more robust inventory, with only Milk, Butter, and Yoghurt facing occasional stockouts.</a:t>
            </a:r>
          </a:p>
          <a:p>
            <a:pPr>
              <a:buFont typeface="Wingdings 3" charset="2"/>
              <a:buChar char=""/>
            </a:pPr>
            <a:endParaRPr lang="en-US" sz="1800" b="0" dirty="0">
              <a:solidFill>
                <a:srgbClr val="000000"/>
              </a:solidFill>
            </a:endParaRPr>
          </a:p>
          <a:p>
            <a:pPr>
              <a:buFont typeface="Wingdings 3" charset="2"/>
              <a:buChar char=""/>
            </a:pPr>
            <a:r>
              <a:rPr lang="en-US" sz="1800" b="0" dirty="0">
                <a:solidFill>
                  <a:srgbClr val="000000"/>
                </a:solidFill>
              </a:rPr>
              <a:t>Least Cheese, Cream out of stock in all regions, contributing to better profitability.</a:t>
            </a:r>
          </a:p>
          <a:p>
            <a:pPr>
              <a:buFont typeface="Wingdings 3" charset="2"/>
              <a:buChar char=""/>
            </a:pPr>
            <a:endParaRPr lang="en-US" sz="1800" b="0" dirty="0">
              <a:solidFill>
                <a:srgbClr val="000000"/>
              </a:solidFill>
            </a:endParaRPr>
          </a:p>
          <a:p>
            <a:pPr>
              <a:buFont typeface="Wingdings 3" charset="2"/>
              <a:buChar char=""/>
            </a:pPr>
            <a:r>
              <a:rPr lang="en-US" sz="1800" b="0" i="0" dirty="0">
                <a:solidFill>
                  <a:srgbClr val="000000"/>
                </a:solidFill>
                <a:effectLst/>
              </a:rPr>
              <a:t>Fewer zero inventory days compared to competitors.</a:t>
            </a:r>
            <a:endParaRPr lang="en-US" sz="1800" b="0" dirty="0">
              <a:solidFill>
                <a:srgbClr val="000000"/>
              </a:solidFill>
            </a:endParaRPr>
          </a:p>
        </p:txBody>
      </p:sp>
      <p:pic>
        <p:nvPicPr>
          <p:cNvPr id="10" name="Picture 9">
            <a:extLst>
              <a:ext uri="{FF2B5EF4-FFF2-40B4-BE49-F238E27FC236}">
                <a16:creationId xmlns:a16="http://schemas.microsoft.com/office/drawing/2014/main" id="{FC76574D-3899-EFB5-2439-2B73AC760747}"/>
              </a:ext>
            </a:extLst>
          </p:cNvPr>
          <p:cNvPicPr>
            <a:picLocks noChangeAspect="1"/>
          </p:cNvPicPr>
          <p:nvPr/>
        </p:nvPicPr>
        <p:blipFill>
          <a:blip r:embed="rId2"/>
          <a:stretch>
            <a:fillRect/>
          </a:stretch>
        </p:blipFill>
        <p:spPr>
          <a:xfrm>
            <a:off x="234543" y="1473074"/>
            <a:ext cx="6106700" cy="5229192"/>
          </a:xfrm>
          <a:prstGeom prst="rect">
            <a:avLst/>
          </a:prstGeom>
        </p:spPr>
      </p:pic>
    </p:spTree>
    <p:extLst>
      <p:ext uri="{BB962C8B-B14F-4D97-AF65-F5344CB8AC3E}">
        <p14:creationId xmlns:p14="http://schemas.microsoft.com/office/powerpoint/2010/main" val="79357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72146-07C7-F324-37A2-86F7227081EF}"/>
              </a:ext>
            </a:extLst>
          </p:cNvPr>
          <p:cNvSpPr>
            <a:spLocks noGrp="1"/>
          </p:cNvSpPr>
          <p:nvPr>
            <p:ph type="title"/>
          </p:nvPr>
        </p:nvSpPr>
        <p:spPr>
          <a:xfrm>
            <a:off x="659498" y="51578"/>
            <a:ext cx="7929698" cy="669986"/>
          </a:xfrm>
        </p:spPr>
        <p:txBody>
          <a:bodyPr vert="horz" lIns="91440" tIns="45720" rIns="91440" bIns="45720" rtlCol="0" anchor="t">
            <a:normAutofit/>
          </a:bodyPr>
          <a:lstStyle/>
          <a:p>
            <a:r>
              <a:rPr lang="en-US" sz="3600" b="1" dirty="0">
                <a:solidFill>
                  <a:schemeClr val="tx1">
                    <a:lumMod val="85000"/>
                    <a:lumOff val="15000"/>
                  </a:schemeClr>
                </a:solidFill>
              </a:rPr>
              <a:t>Highest sold product</a:t>
            </a:r>
          </a:p>
        </p:txBody>
      </p:sp>
      <p:sp>
        <p:nvSpPr>
          <p:cNvPr id="4" name="Text Placeholder 3">
            <a:extLst>
              <a:ext uri="{FF2B5EF4-FFF2-40B4-BE49-F238E27FC236}">
                <a16:creationId xmlns:a16="http://schemas.microsoft.com/office/drawing/2014/main" id="{66D287A5-F1D8-123F-9908-D74D761C205F}"/>
              </a:ext>
            </a:extLst>
          </p:cNvPr>
          <p:cNvSpPr>
            <a:spLocks noGrp="1"/>
          </p:cNvSpPr>
          <p:nvPr>
            <p:ph type="body" sz="quarter" idx="16"/>
          </p:nvPr>
        </p:nvSpPr>
        <p:spPr>
          <a:xfrm>
            <a:off x="517159" y="1569916"/>
            <a:ext cx="5122652" cy="3759253"/>
          </a:xfrm>
        </p:spPr>
        <p:txBody>
          <a:bodyPr vert="horz" lIns="91440" tIns="45720" rIns="91440" bIns="45720" rtlCol="0">
            <a:normAutofit/>
          </a:bodyPr>
          <a:lstStyle/>
          <a:p>
            <a:pPr>
              <a:buFont typeface="Wingdings 3" charset="2"/>
              <a:buChar char=""/>
            </a:pPr>
            <a:r>
              <a:rPr lang="en-US" sz="1800" b="0" dirty="0">
                <a:solidFill>
                  <a:schemeClr val="tx1">
                    <a:lumMod val="75000"/>
                    <a:lumOff val="25000"/>
                  </a:schemeClr>
                </a:solidFill>
              </a:rPr>
              <a:t>Milk sold the most in the North with 6774. </a:t>
            </a:r>
            <a:endParaRPr lang="en-US" sz="1800" dirty="0">
              <a:solidFill>
                <a:schemeClr val="tx1">
                  <a:lumMod val="75000"/>
                  <a:lumOff val="25000"/>
                </a:schemeClr>
              </a:solidFill>
            </a:endParaRPr>
          </a:p>
          <a:p>
            <a:pPr>
              <a:buFont typeface="Wingdings 3" charset="2"/>
              <a:buChar char=""/>
            </a:pPr>
            <a:r>
              <a:rPr lang="en-US" sz="1800" b="0" dirty="0">
                <a:solidFill>
                  <a:schemeClr val="tx1">
                    <a:lumMod val="75000"/>
                    <a:lumOff val="25000"/>
                  </a:schemeClr>
                </a:solidFill>
              </a:rPr>
              <a:t>Yoghurt sold the most in the South with a quantity of 4334. </a:t>
            </a:r>
            <a:endParaRPr lang="en-US" sz="1800" dirty="0">
              <a:solidFill>
                <a:schemeClr val="tx1">
                  <a:lumMod val="75000"/>
                  <a:lumOff val="25000"/>
                </a:schemeClr>
              </a:solidFill>
            </a:endParaRPr>
          </a:p>
          <a:p>
            <a:pPr>
              <a:buFont typeface="Wingdings 3" charset="2"/>
              <a:buChar char=""/>
            </a:pPr>
            <a:r>
              <a:rPr lang="en-US" sz="1800" b="0" dirty="0">
                <a:solidFill>
                  <a:schemeClr val="tx1">
                    <a:lumMod val="75000"/>
                    <a:lumOff val="25000"/>
                  </a:schemeClr>
                </a:solidFill>
              </a:rPr>
              <a:t>Milk sold the most in the West with a quantity of 5273.</a:t>
            </a:r>
            <a:endParaRPr lang="en-US" sz="1800" dirty="0">
              <a:solidFill>
                <a:schemeClr val="tx1">
                  <a:lumMod val="75000"/>
                  <a:lumOff val="25000"/>
                </a:schemeClr>
              </a:solidFill>
            </a:endParaRPr>
          </a:p>
          <a:p>
            <a:pPr>
              <a:buFont typeface="Wingdings 3" charset="2"/>
              <a:buChar char=""/>
            </a:pPr>
            <a:r>
              <a:rPr lang="en-US" sz="1800" b="0" dirty="0">
                <a:solidFill>
                  <a:schemeClr val="tx1">
                    <a:lumMod val="75000"/>
                    <a:lumOff val="25000"/>
                  </a:schemeClr>
                </a:solidFill>
              </a:rPr>
              <a:t>Milk sold the most in Total with quantity of 15986. </a:t>
            </a:r>
            <a:endParaRPr lang="en-US" sz="1800" dirty="0">
              <a:solidFill>
                <a:schemeClr val="tx1">
                  <a:lumMod val="75000"/>
                  <a:lumOff val="25000"/>
                </a:schemeClr>
              </a:solidFill>
            </a:endParaRPr>
          </a:p>
        </p:txBody>
      </p:sp>
      <p:pic>
        <p:nvPicPr>
          <p:cNvPr id="5" name="Picture 4" descr="A close-up of a number&#10;&#10;Description automatically generated">
            <a:extLst>
              <a:ext uri="{FF2B5EF4-FFF2-40B4-BE49-F238E27FC236}">
                <a16:creationId xmlns:a16="http://schemas.microsoft.com/office/drawing/2014/main" id="{AEC3753F-0472-638A-6DE4-B3AF20EBF7E7}"/>
              </a:ext>
            </a:extLst>
          </p:cNvPr>
          <p:cNvPicPr>
            <a:picLocks noChangeAspect="1"/>
          </p:cNvPicPr>
          <p:nvPr/>
        </p:nvPicPr>
        <p:blipFill>
          <a:blip r:embed="rId2"/>
          <a:stretch>
            <a:fillRect/>
          </a:stretch>
        </p:blipFill>
        <p:spPr>
          <a:xfrm>
            <a:off x="5547464" y="797827"/>
            <a:ext cx="3183957" cy="2095339"/>
          </a:xfrm>
          <a:prstGeom prst="rect">
            <a:avLst/>
          </a:prstGeom>
        </p:spPr>
      </p:pic>
      <p:pic>
        <p:nvPicPr>
          <p:cNvPr id="6" name="Picture 5" descr="A screenshot of a number&#10;&#10;Description automatically generated">
            <a:extLst>
              <a:ext uri="{FF2B5EF4-FFF2-40B4-BE49-F238E27FC236}">
                <a16:creationId xmlns:a16="http://schemas.microsoft.com/office/drawing/2014/main" id="{31750AAA-5A46-314A-B88A-A0CBAEB100E4}"/>
              </a:ext>
            </a:extLst>
          </p:cNvPr>
          <p:cNvPicPr>
            <a:picLocks noChangeAspect="1"/>
          </p:cNvPicPr>
          <p:nvPr/>
        </p:nvPicPr>
        <p:blipFill>
          <a:blip r:embed="rId3"/>
          <a:stretch>
            <a:fillRect/>
          </a:stretch>
        </p:blipFill>
        <p:spPr>
          <a:xfrm>
            <a:off x="8826758" y="800461"/>
            <a:ext cx="3360850" cy="2090070"/>
          </a:xfrm>
          <a:prstGeom prst="rect">
            <a:avLst/>
          </a:prstGeom>
        </p:spPr>
      </p:pic>
      <p:pic>
        <p:nvPicPr>
          <p:cNvPr id="3" name="Picture 2" descr="A close-up of a number&#10;&#10;Description automatically generated">
            <a:extLst>
              <a:ext uri="{FF2B5EF4-FFF2-40B4-BE49-F238E27FC236}">
                <a16:creationId xmlns:a16="http://schemas.microsoft.com/office/drawing/2014/main" id="{AC50FBE8-3FC3-EBFC-8793-87FC3AC38D50}"/>
              </a:ext>
            </a:extLst>
          </p:cNvPr>
          <p:cNvPicPr>
            <a:picLocks noChangeAspect="1"/>
          </p:cNvPicPr>
          <p:nvPr/>
        </p:nvPicPr>
        <p:blipFill>
          <a:blip r:embed="rId4"/>
          <a:stretch>
            <a:fillRect/>
          </a:stretch>
        </p:blipFill>
        <p:spPr>
          <a:xfrm>
            <a:off x="1044107" y="4500443"/>
            <a:ext cx="3843296" cy="2347064"/>
          </a:xfrm>
          <a:prstGeom prst="rect">
            <a:avLst/>
          </a:prstGeom>
        </p:spPr>
      </p:pic>
      <p:pic>
        <p:nvPicPr>
          <p:cNvPr id="7" name="Picture 6" descr="A table with numbers and text&#10;&#10;Description automatically generated">
            <a:extLst>
              <a:ext uri="{FF2B5EF4-FFF2-40B4-BE49-F238E27FC236}">
                <a16:creationId xmlns:a16="http://schemas.microsoft.com/office/drawing/2014/main" id="{80AA1AF6-7FE9-645B-2D1C-98C74230E225}"/>
              </a:ext>
            </a:extLst>
          </p:cNvPr>
          <p:cNvPicPr>
            <a:picLocks noChangeAspect="1"/>
          </p:cNvPicPr>
          <p:nvPr/>
        </p:nvPicPr>
        <p:blipFill>
          <a:blip r:embed="rId5"/>
          <a:stretch>
            <a:fillRect/>
          </a:stretch>
        </p:blipFill>
        <p:spPr>
          <a:xfrm>
            <a:off x="7466043" y="4089822"/>
            <a:ext cx="4578082" cy="2474343"/>
          </a:xfrm>
          <a:prstGeom prst="rect">
            <a:avLst/>
          </a:prstGeom>
        </p:spPr>
      </p:pic>
    </p:spTree>
    <p:extLst>
      <p:ext uri="{BB962C8B-B14F-4D97-AF65-F5344CB8AC3E}">
        <p14:creationId xmlns:p14="http://schemas.microsoft.com/office/powerpoint/2010/main" val="906617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2"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6"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8"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2" name="Rectangle 40">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F0936-A93B-1F6F-F292-D369A4D1C106}"/>
              </a:ext>
            </a:extLst>
          </p:cNvPr>
          <p:cNvSpPr>
            <a:spLocks noGrp="1"/>
          </p:cNvSpPr>
          <p:nvPr>
            <p:ph type="title"/>
          </p:nvPr>
        </p:nvSpPr>
        <p:spPr>
          <a:xfrm>
            <a:off x="649225" y="443073"/>
            <a:ext cx="8803001" cy="693332"/>
          </a:xfrm>
        </p:spPr>
        <p:txBody>
          <a:bodyPr vert="horz" lIns="91440" tIns="45720" rIns="91440" bIns="45720" rtlCol="0" anchor="t">
            <a:normAutofit/>
          </a:bodyPr>
          <a:lstStyle/>
          <a:p>
            <a:r>
              <a:rPr lang="en-US" sz="3600" b="1" dirty="0">
                <a:solidFill>
                  <a:schemeClr val="tx1">
                    <a:lumMod val="85000"/>
                    <a:lumOff val="15000"/>
                  </a:schemeClr>
                </a:solidFill>
              </a:rPr>
              <a:t>Highest revenue of a product</a:t>
            </a:r>
          </a:p>
        </p:txBody>
      </p:sp>
      <p:sp>
        <p:nvSpPr>
          <p:cNvPr id="44" name="Rectangle 42">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399582FB-59B8-1341-5B06-CBB5155F3AF8}"/>
              </a:ext>
            </a:extLst>
          </p:cNvPr>
          <p:cNvSpPr>
            <a:spLocks noGrp="1"/>
          </p:cNvSpPr>
          <p:nvPr>
            <p:ph type="body" sz="quarter" idx="16"/>
          </p:nvPr>
        </p:nvSpPr>
        <p:spPr>
          <a:xfrm>
            <a:off x="649225" y="2133600"/>
            <a:ext cx="5122652" cy="3759253"/>
          </a:xfrm>
        </p:spPr>
        <p:txBody>
          <a:bodyPr vert="horz" lIns="91440" tIns="45720" rIns="91440" bIns="45720" rtlCol="0">
            <a:normAutofit/>
          </a:bodyPr>
          <a:lstStyle/>
          <a:p>
            <a:pPr>
              <a:buFont typeface="Wingdings 3" charset="2"/>
              <a:buChar char=""/>
            </a:pPr>
            <a:r>
              <a:rPr lang="en-US" sz="1800" b="0" dirty="0">
                <a:solidFill>
                  <a:schemeClr val="tx1">
                    <a:lumMod val="75000"/>
                    <a:lumOff val="25000"/>
                  </a:schemeClr>
                </a:solidFill>
              </a:rPr>
              <a:t>Our total revenue is 296,658. Butter has the highest total revenue of all products, of 66,658. The second highest is Cheese with a total revenue of 63,980. The next ones are milk, yoghurt, ice cream, and cream. Butter has the highest revenue in the South. Milk has the highest revenue in the North. Cheese has the highest revenue in the West.</a:t>
            </a:r>
          </a:p>
        </p:txBody>
      </p:sp>
      <p:pic>
        <p:nvPicPr>
          <p:cNvPr id="3" name="Picture 2">
            <a:extLst>
              <a:ext uri="{FF2B5EF4-FFF2-40B4-BE49-F238E27FC236}">
                <a16:creationId xmlns:a16="http://schemas.microsoft.com/office/drawing/2014/main" id="{77F9BAC0-4F30-1E0A-3049-2211B7F2E449}"/>
              </a:ext>
            </a:extLst>
          </p:cNvPr>
          <p:cNvPicPr>
            <a:picLocks noChangeAspect="1"/>
          </p:cNvPicPr>
          <p:nvPr/>
        </p:nvPicPr>
        <p:blipFill>
          <a:blip r:embed="rId2"/>
          <a:stretch>
            <a:fillRect/>
          </a:stretch>
        </p:blipFill>
        <p:spPr>
          <a:xfrm>
            <a:off x="6091916" y="1872000"/>
            <a:ext cx="5451627" cy="3575058"/>
          </a:xfrm>
          <a:prstGeom prst="rect">
            <a:avLst/>
          </a:prstGeom>
        </p:spPr>
      </p:pic>
      <p:sp>
        <p:nvSpPr>
          <p:cNvPr id="46"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972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2"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3"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4"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5"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6"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7"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8"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9"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0"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1"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2"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4" name="Group 23">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5"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6"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7"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9"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0"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1"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2"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3"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4"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6"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8" name="Rectangle 37">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Freeform 11">
            <a:extLst>
              <a:ext uri="{FF2B5EF4-FFF2-40B4-BE49-F238E27FC236}">
                <a16:creationId xmlns:a16="http://schemas.microsoft.com/office/drawing/2014/main" id="{17BE9237-F367-4B09-A610-9AC21A432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2" name="Rectangle 41">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59B86-8AC1-AF4A-C331-FBFD0D865FEC}"/>
              </a:ext>
            </a:extLst>
          </p:cNvPr>
          <p:cNvSpPr>
            <a:spLocks noGrp="1"/>
          </p:cNvSpPr>
          <p:nvPr>
            <p:ph type="title"/>
          </p:nvPr>
        </p:nvSpPr>
        <p:spPr>
          <a:xfrm>
            <a:off x="649225" y="316216"/>
            <a:ext cx="8433130" cy="732956"/>
          </a:xfrm>
        </p:spPr>
        <p:txBody>
          <a:bodyPr vert="horz" lIns="91440" tIns="45720" rIns="91440" bIns="45720" rtlCol="0" anchor="t">
            <a:normAutofit/>
          </a:bodyPr>
          <a:lstStyle/>
          <a:p>
            <a:r>
              <a:rPr lang="en-US" sz="3600" b="1" dirty="0">
                <a:solidFill>
                  <a:schemeClr val="tx1">
                    <a:lumMod val="85000"/>
                    <a:lumOff val="15000"/>
                  </a:schemeClr>
                </a:solidFill>
              </a:rPr>
              <a:t>Warehousing and shipping</a:t>
            </a:r>
          </a:p>
        </p:txBody>
      </p:sp>
      <p:sp>
        <p:nvSpPr>
          <p:cNvPr id="44" name="Rectangle 43">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7507CF92-0E74-FB6E-706F-5D2453BCB680}"/>
              </a:ext>
            </a:extLst>
          </p:cNvPr>
          <p:cNvSpPr>
            <a:spLocks noGrp="1"/>
          </p:cNvSpPr>
          <p:nvPr>
            <p:ph type="body" sz="quarter" idx="16"/>
          </p:nvPr>
        </p:nvSpPr>
        <p:spPr>
          <a:xfrm>
            <a:off x="709937" y="1795172"/>
            <a:ext cx="3650278" cy="4007016"/>
          </a:xfrm>
        </p:spPr>
        <p:txBody>
          <a:bodyPr vert="horz" lIns="91440" tIns="45720" rIns="91440" bIns="45720" rtlCol="0">
            <a:normAutofit/>
          </a:bodyPr>
          <a:lstStyle/>
          <a:p>
            <a:pPr>
              <a:buFont typeface="Wingdings 3" charset="2"/>
              <a:buChar char=""/>
            </a:pPr>
            <a:r>
              <a:rPr lang="en-US" sz="1800" b="0" dirty="0">
                <a:solidFill>
                  <a:schemeClr val="tx1">
                    <a:lumMod val="75000"/>
                    <a:lumOff val="25000"/>
                  </a:schemeClr>
                </a:solidFill>
              </a:rPr>
              <a:t>1800 EUR is charges for shipping for our team. We had 0 charges for warehousing.</a:t>
            </a:r>
          </a:p>
          <a:p>
            <a:pPr>
              <a:buFont typeface="Wingdings 3" charset="2"/>
              <a:buChar char=""/>
            </a:pPr>
            <a:r>
              <a:rPr lang="en-US" sz="1800" b="0" dirty="0">
                <a:solidFill>
                  <a:schemeClr val="tx1">
                    <a:lumMod val="75000"/>
                    <a:lumOff val="25000"/>
                  </a:schemeClr>
                </a:solidFill>
              </a:rPr>
              <a:t>We managed to not overstock our inventory, so thus we neglected warehousing prices. Also, we used Push strategy to reduce our shipping costs.</a:t>
            </a:r>
          </a:p>
          <a:p>
            <a:pPr>
              <a:buFont typeface="Wingdings 3" charset="2"/>
              <a:buChar char=""/>
            </a:pPr>
            <a:endParaRPr lang="en-US" b="0" dirty="0">
              <a:solidFill>
                <a:schemeClr val="tx1">
                  <a:lumMod val="75000"/>
                  <a:lumOff val="25000"/>
                </a:schemeClr>
              </a:solidFill>
            </a:endParaRPr>
          </a:p>
        </p:txBody>
      </p:sp>
      <p:pic>
        <p:nvPicPr>
          <p:cNvPr id="5" name="Picture 4" descr="A close-up of a paper&#10;&#10;Description automatically generated">
            <a:extLst>
              <a:ext uri="{FF2B5EF4-FFF2-40B4-BE49-F238E27FC236}">
                <a16:creationId xmlns:a16="http://schemas.microsoft.com/office/drawing/2014/main" id="{122BAD3C-4311-15A7-75C7-8566EEF4A678}"/>
              </a:ext>
            </a:extLst>
          </p:cNvPr>
          <p:cNvPicPr>
            <a:picLocks noChangeAspect="1"/>
          </p:cNvPicPr>
          <p:nvPr/>
        </p:nvPicPr>
        <p:blipFill>
          <a:blip r:embed="rId2"/>
          <a:stretch>
            <a:fillRect/>
          </a:stretch>
        </p:blipFill>
        <p:spPr>
          <a:xfrm>
            <a:off x="4959461" y="1692564"/>
            <a:ext cx="6953577" cy="3928770"/>
          </a:xfrm>
          <a:prstGeom prst="rect">
            <a:avLst/>
          </a:prstGeom>
        </p:spPr>
      </p:pic>
      <p:sp>
        <p:nvSpPr>
          <p:cNvPr id="46"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69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A004-BF6D-FE16-E2E8-44F687F19D31}"/>
              </a:ext>
            </a:extLst>
          </p:cNvPr>
          <p:cNvSpPr>
            <a:spLocks noGrp="1"/>
          </p:cNvSpPr>
          <p:nvPr>
            <p:ph type="title"/>
          </p:nvPr>
        </p:nvSpPr>
        <p:spPr>
          <a:xfrm>
            <a:off x="1794897" y="624110"/>
            <a:ext cx="9712998" cy="1023715"/>
          </a:xfrm>
        </p:spPr>
        <p:txBody>
          <a:bodyPr vert="horz" lIns="91440" tIns="45720" rIns="91440" bIns="45720" rtlCol="0" anchor="t">
            <a:normAutofit/>
          </a:bodyPr>
          <a:lstStyle/>
          <a:p>
            <a:r>
              <a:rPr lang="en-US" sz="3200" b="1" dirty="0">
                <a:solidFill>
                  <a:schemeClr val="tx1">
                    <a:lumMod val="85000"/>
                    <a:lumOff val="15000"/>
                  </a:schemeClr>
                </a:solidFill>
              </a:rPr>
              <a:t>LESSONS</a:t>
            </a:r>
          </a:p>
        </p:txBody>
      </p:sp>
      <p:graphicFrame>
        <p:nvGraphicFramePr>
          <p:cNvPr id="69" name="Text Placeholder 2">
            <a:extLst>
              <a:ext uri="{FF2B5EF4-FFF2-40B4-BE49-F238E27FC236}">
                <a16:creationId xmlns:a16="http://schemas.microsoft.com/office/drawing/2014/main" id="{6956FE91-A259-30FF-01BA-0291D22106CF}"/>
              </a:ext>
            </a:extLst>
          </p:cNvPr>
          <p:cNvGraphicFramePr/>
          <p:nvPr>
            <p:extLst>
              <p:ext uri="{D42A27DB-BD31-4B8C-83A1-F6EECF244321}">
                <p14:modId xmlns:p14="http://schemas.microsoft.com/office/powerpoint/2010/main" val="399595832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7261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77E90ED-163B-EF93-BDBC-D55A76D746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4EB1C7DA-1AA7-AF1E-4540-4F96CB85B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8" name="Freeform 12">
              <a:extLst>
                <a:ext uri="{FF2B5EF4-FFF2-40B4-BE49-F238E27FC236}">
                  <a16:creationId xmlns:a16="http://schemas.microsoft.com/office/drawing/2014/main" id="{5F92D886-7820-AF77-72B9-BA44D4973F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9" name="Freeform 13">
              <a:extLst>
                <a:ext uri="{FF2B5EF4-FFF2-40B4-BE49-F238E27FC236}">
                  <a16:creationId xmlns:a16="http://schemas.microsoft.com/office/drawing/2014/main" id="{0F92FE8F-E40F-446D-F1DF-2121C7DE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0" name="Freeform 14">
              <a:extLst>
                <a:ext uri="{FF2B5EF4-FFF2-40B4-BE49-F238E27FC236}">
                  <a16:creationId xmlns:a16="http://schemas.microsoft.com/office/drawing/2014/main" id="{69F8C8B9-FAE5-E9D1-80F2-DD3FDE5EA6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1" name="Freeform 15">
              <a:extLst>
                <a:ext uri="{FF2B5EF4-FFF2-40B4-BE49-F238E27FC236}">
                  <a16:creationId xmlns:a16="http://schemas.microsoft.com/office/drawing/2014/main" id="{7DD5BA51-3237-803F-C89D-A67C672B7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2" name="Freeform 16">
              <a:extLst>
                <a:ext uri="{FF2B5EF4-FFF2-40B4-BE49-F238E27FC236}">
                  <a16:creationId xmlns:a16="http://schemas.microsoft.com/office/drawing/2014/main" id="{05D95AB8-1FAE-C661-7639-36C6B327C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3" name="Freeform 17">
              <a:extLst>
                <a:ext uri="{FF2B5EF4-FFF2-40B4-BE49-F238E27FC236}">
                  <a16:creationId xmlns:a16="http://schemas.microsoft.com/office/drawing/2014/main" id="{93C50910-C66E-B51D-8F5E-8C14B3A68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4" name="Freeform 18">
              <a:extLst>
                <a:ext uri="{FF2B5EF4-FFF2-40B4-BE49-F238E27FC236}">
                  <a16:creationId xmlns:a16="http://schemas.microsoft.com/office/drawing/2014/main" id="{9FFD2637-5940-9C99-3E85-B22C802FE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5" name="Freeform 19">
              <a:extLst>
                <a:ext uri="{FF2B5EF4-FFF2-40B4-BE49-F238E27FC236}">
                  <a16:creationId xmlns:a16="http://schemas.microsoft.com/office/drawing/2014/main" id="{00BEE238-B902-D004-5B44-E31772F20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6" name="Freeform 20">
              <a:extLst>
                <a:ext uri="{FF2B5EF4-FFF2-40B4-BE49-F238E27FC236}">
                  <a16:creationId xmlns:a16="http://schemas.microsoft.com/office/drawing/2014/main" id="{869B30B3-2961-E594-3F3E-7787D4A4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 name="Freeform 21">
              <a:extLst>
                <a:ext uri="{FF2B5EF4-FFF2-40B4-BE49-F238E27FC236}">
                  <a16:creationId xmlns:a16="http://schemas.microsoft.com/office/drawing/2014/main" id="{3D28A6F6-12AB-572E-27F7-AE51C9F66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8" name="Freeform 22">
              <a:extLst>
                <a:ext uri="{FF2B5EF4-FFF2-40B4-BE49-F238E27FC236}">
                  <a16:creationId xmlns:a16="http://schemas.microsoft.com/office/drawing/2014/main" id="{B20B0FBA-4E28-59C0-B36D-13264616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0" name="Group 29">
            <a:extLst>
              <a:ext uri="{FF2B5EF4-FFF2-40B4-BE49-F238E27FC236}">
                <a16:creationId xmlns:a16="http://schemas.microsoft.com/office/drawing/2014/main" id="{262F2097-2FE5-094A-FE10-0898C8D88E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31" name="Freeform 27">
              <a:extLst>
                <a:ext uri="{FF2B5EF4-FFF2-40B4-BE49-F238E27FC236}">
                  <a16:creationId xmlns:a16="http://schemas.microsoft.com/office/drawing/2014/main" id="{A29CA4AA-8066-4FDF-89A3-FAE55B76BD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2" name="Freeform 28">
              <a:extLst>
                <a:ext uri="{FF2B5EF4-FFF2-40B4-BE49-F238E27FC236}">
                  <a16:creationId xmlns:a16="http://schemas.microsoft.com/office/drawing/2014/main" id="{2B3E9F6C-EFD1-E606-4E9F-73B84B98A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3" name="Freeform 29">
              <a:extLst>
                <a:ext uri="{FF2B5EF4-FFF2-40B4-BE49-F238E27FC236}">
                  <a16:creationId xmlns:a16="http://schemas.microsoft.com/office/drawing/2014/main" id="{29CB6304-44A1-E95B-3E9F-89A645033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4" name="Freeform 30">
              <a:extLst>
                <a:ext uri="{FF2B5EF4-FFF2-40B4-BE49-F238E27FC236}">
                  <a16:creationId xmlns:a16="http://schemas.microsoft.com/office/drawing/2014/main" id="{7B3CE18B-7BDF-ABA2-8C54-ECC46B8FE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 name="Freeform 31">
              <a:extLst>
                <a:ext uri="{FF2B5EF4-FFF2-40B4-BE49-F238E27FC236}">
                  <a16:creationId xmlns:a16="http://schemas.microsoft.com/office/drawing/2014/main" id="{D833F584-C3E1-D045-B2BC-EAE35DEEE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6" name="Freeform 32">
              <a:extLst>
                <a:ext uri="{FF2B5EF4-FFF2-40B4-BE49-F238E27FC236}">
                  <a16:creationId xmlns:a16="http://schemas.microsoft.com/office/drawing/2014/main" id="{AEF0DDC3-229F-AA75-E785-38F677104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7" name="Freeform 33">
              <a:extLst>
                <a:ext uri="{FF2B5EF4-FFF2-40B4-BE49-F238E27FC236}">
                  <a16:creationId xmlns:a16="http://schemas.microsoft.com/office/drawing/2014/main" id="{10A6E8A0-9395-DB3C-6847-0FA7DCBC7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8" name="Freeform 34">
              <a:extLst>
                <a:ext uri="{FF2B5EF4-FFF2-40B4-BE49-F238E27FC236}">
                  <a16:creationId xmlns:a16="http://schemas.microsoft.com/office/drawing/2014/main" id="{19F3D059-3557-8CFC-EC65-9FE5BAC0A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9" name="Freeform 35">
              <a:extLst>
                <a:ext uri="{FF2B5EF4-FFF2-40B4-BE49-F238E27FC236}">
                  <a16:creationId xmlns:a16="http://schemas.microsoft.com/office/drawing/2014/main" id="{D85C248C-DDE3-E455-3378-B23EE8ADFD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0" name="Freeform 36">
              <a:extLst>
                <a:ext uri="{FF2B5EF4-FFF2-40B4-BE49-F238E27FC236}">
                  <a16:creationId xmlns:a16="http://schemas.microsoft.com/office/drawing/2014/main" id="{6B403DB5-362C-7A1C-5479-A048EC84D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1" name="Freeform 37">
              <a:extLst>
                <a:ext uri="{FF2B5EF4-FFF2-40B4-BE49-F238E27FC236}">
                  <a16:creationId xmlns:a16="http://schemas.microsoft.com/office/drawing/2014/main" id="{4D98985D-D686-E00C-FDB6-9A9BDC7DC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2" name="Freeform 38">
              <a:extLst>
                <a:ext uri="{FF2B5EF4-FFF2-40B4-BE49-F238E27FC236}">
                  <a16:creationId xmlns:a16="http://schemas.microsoft.com/office/drawing/2014/main" id="{7392A8C8-E16D-57C4-3624-A7E65B2B0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4" name="Rectangle 43">
            <a:extLst>
              <a:ext uri="{FF2B5EF4-FFF2-40B4-BE49-F238E27FC236}">
                <a16:creationId xmlns:a16="http://schemas.microsoft.com/office/drawing/2014/main" id="{3DA696ED-4799-63A7-35A1-0F677FE55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1">
            <a:extLst>
              <a:ext uri="{FF2B5EF4-FFF2-40B4-BE49-F238E27FC236}">
                <a16:creationId xmlns:a16="http://schemas.microsoft.com/office/drawing/2014/main" id="{74E22D63-DE40-DC27-E9AC-EB91BE175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8" name="Rectangle 47">
            <a:extLst>
              <a:ext uri="{FF2B5EF4-FFF2-40B4-BE49-F238E27FC236}">
                <a16:creationId xmlns:a16="http://schemas.microsoft.com/office/drawing/2014/main" id="{0547EDE5-7689-2275-E4A6-C0AC60044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8AD0A40-69A5-DED1-A145-8CD4ABACA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8">
            <a:extLst>
              <a:ext uri="{FF2B5EF4-FFF2-40B4-BE49-F238E27FC236}">
                <a16:creationId xmlns:a16="http://schemas.microsoft.com/office/drawing/2014/main" id="{36272AA4-24C9-66E3-C9AB-54E0FB6C7BCE}"/>
              </a:ext>
            </a:extLst>
          </p:cNvPr>
          <p:cNvSpPr>
            <a:spLocks noGrp="1"/>
          </p:cNvSpPr>
          <p:nvPr>
            <p:ph type="title"/>
          </p:nvPr>
        </p:nvSpPr>
        <p:spPr>
          <a:xfrm>
            <a:off x="1843391" y="624110"/>
            <a:ext cx="9383408" cy="1280890"/>
          </a:xfrm>
        </p:spPr>
        <p:txBody>
          <a:bodyPr vert="horz" lIns="91440" tIns="45720" rIns="91440" bIns="45720" rtlCol="0" anchor="t">
            <a:normAutofit/>
          </a:bodyPr>
          <a:lstStyle/>
          <a:p>
            <a:pPr algn="l"/>
            <a:r>
              <a:rPr lang="en-US" sz="3600" b="1">
                <a:solidFill>
                  <a:schemeClr val="bg1"/>
                </a:solidFill>
              </a:rPr>
              <a:t>Agenda</a:t>
            </a:r>
          </a:p>
        </p:txBody>
      </p:sp>
      <p:sp>
        <p:nvSpPr>
          <p:cNvPr id="52" name="Freeform 11">
            <a:extLst>
              <a:ext uri="{FF2B5EF4-FFF2-40B4-BE49-F238E27FC236}">
                <a16:creationId xmlns:a16="http://schemas.microsoft.com/office/drawing/2014/main" id="{3FE13B7E-03D4-4172-BA7E-4FC28AB9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 name="Text Placeholder 3">
            <a:extLst>
              <a:ext uri="{FF2B5EF4-FFF2-40B4-BE49-F238E27FC236}">
                <a16:creationId xmlns:a16="http://schemas.microsoft.com/office/drawing/2014/main" id="{9B5C4FE5-238D-7AB2-6E08-52FDE198FA38}"/>
              </a:ext>
            </a:extLst>
          </p:cNvPr>
          <p:cNvSpPr>
            <a:spLocks/>
          </p:cNvSpPr>
          <p:nvPr/>
        </p:nvSpPr>
        <p:spPr>
          <a:xfrm>
            <a:off x="2291658" y="5308085"/>
            <a:ext cx="1532981" cy="345402"/>
          </a:xfrm>
          <a:prstGeom prst="rect">
            <a:avLst/>
          </a:prstGeom>
        </p:spPr>
        <p:txBody>
          <a:bodyPr anchor="ctr">
            <a:normAutofit/>
          </a:bodyPr>
          <a:lstStyle/>
          <a:p>
            <a:pPr defTabSz="632399">
              <a:lnSpc>
                <a:spcPct val="90000"/>
              </a:lnSpc>
              <a:spcAft>
                <a:spcPts val="546"/>
              </a:spcAft>
            </a:pPr>
            <a:r>
              <a:rPr lang="en-US" sz="1274" kern="1200">
                <a:solidFill>
                  <a:schemeClr val="tx1"/>
                </a:solidFill>
                <a:latin typeface="+mn-lt"/>
                <a:ea typeface="+mn-ea"/>
                <a:cs typeface="+mn-cs"/>
              </a:rPr>
              <a:t>​</a:t>
            </a:r>
            <a:endParaRPr lang="en-US" sz="1400"/>
          </a:p>
        </p:txBody>
      </p:sp>
      <p:graphicFrame>
        <p:nvGraphicFramePr>
          <p:cNvPr id="2" name="Text Placeholder 5">
            <a:extLst>
              <a:ext uri="{FF2B5EF4-FFF2-40B4-BE49-F238E27FC236}">
                <a16:creationId xmlns:a16="http://schemas.microsoft.com/office/drawing/2014/main" id="{81EB2FB8-973B-EEF0-9EF4-9B574A454A6F}"/>
              </a:ext>
            </a:extLst>
          </p:cNvPr>
          <p:cNvGraphicFramePr>
            <a:graphicFrameLocks/>
          </p:cNvGraphicFramePr>
          <p:nvPr>
            <p:extLst>
              <p:ext uri="{D42A27DB-BD31-4B8C-83A1-F6EECF244321}">
                <p14:modId xmlns:p14="http://schemas.microsoft.com/office/powerpoint/2010/main" val="3138409494"/>
              </p:ext>
            </p:extLst>
          </p:nvPr>
        </p:nvGraphicFramePr>
        <p:xfrm>
          <a:off x="1135236" y="2930805"/>
          <a:ext cx="10382094" cy="3836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284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A004-BF6D-FE16-E2E8-44F687F19D31}"/>
              </a:ext>
            </a:extLst>
          </p:cNvPr>
          <p:cNvSpPr>
            <a:spLocks noGrp="1"/>
          </p:cNvSpPr>
          <p:nvPr>
            <p:ph type="title"/>
          </p:nvPr>
        </p:nvSpPr>
        <p:spPr>
          <a:xfrm>
            <a:off x="3811919" y="387847"/>
            <a:ext cx="4568162" cy="680665"/>
          </a:xfrm>
        </p:spPr>
        <p:txBody>
          <a:bodyPr vert="horz" lIns="91440" tIns="45720" rIns="91440" bIns="45720" rtlCol="0" anchor="t">
            <a:normAutofit/>
          </a:bodyPr>
          <a:lstStyle/>
          <a:p>
            <a:r>
              <a:rPr lang="en-US" sz="3200" b="1" dirty="0">
                <a:solidFill>
                  <a:schemeClr val="tx1">
                    <a:lumMod val="85000"/>
                    <a:lumOff val="15000"/>
                  </a:schemeClr>
                </a:solidFill>
              </a:rPr>
              <a:t>Future  strategy</a:t>
            </a:r>
          </a:p>
        </p:txBody>
      </p:sp>
      <p:sp>
        <p:nvSpPr>
          <p:cNvPr id="3" name="Text Placeholder 2">
            <a:extLst>
              <a:ext uri="{FF2B5EF4-FFF2-40B4-BE49-F238E27FC236}">
                <a16:creationId xmlns:a16="http://schemas.microsoft.com/office/drawing/2014/main" id="{660B75ED-1B8A-5924-D271-182345C9308D}"/>
              </a:ext>
            </a:extLst>
          </p:cNvPr>
          <p:cNvSpPr>
            <a:spLocks noGrp="1"/>
          </p:cNvSpPr>
          <p:nvPr>
            <p:ph type="body" sz="quarter" idx="16"/>
          </p:nvPr>
        </p:nvSpPr>
        <p:spPr>
          <a:xfrm>
            <a:off x="7952197" y="2398973"/>
            <a:ext cx="3978923" cy="3272362"/>
          </a:xfrm>
        </p:spPr>
        <p:txBody>
          <a:bodyPr vert="horz" lIns="91440" tIns="45720" rIns="91440" bIns="45720" rtlCol="0">
            <a:normAutofit/>
          </a:bodyPr>
          <a:lstStyle/>
          <a:p>
            <a:pPr>
              <a:buFont typeface="Wingdings 3" charset="2"/>
              <a:buChar char=""/>
            </a:pPr>
            <a:r>
              <a:rPr lang="en-US" sz="2000" b="0" i="0" dirty="0">
                <a:solidFill>
                  <a:schemeClr val="tx1">
                    <a:lumMod val="75000"/>
                    <a:lumOff val="25000"/>
                  </a:schemeClr>
                </a:solidFill>
                <a:effectLst/>
              </a:rPr>
              <a:t>Conducting thorough market research to identify product sale trends.</a:t>
            </a:r>
          </a:p>
          <a:p>
            <a:pPr marL="0" indent="0">
              <a:buFont typeface="Wingdings 3" charset="2"/>
              <a:buChar char=""/>
            </a:pPr>
            <a:endParaRPr lang="en-US" sz="2000" b="0" i="0" dirty="0">
              <a:solidFill>
                <a:schemeClr val="tx1">
                  <a:lumMod val="75000"/>
                  <a:lumOff val="25000"/>
                </a:schemeClr>
              </a:solidFill>
              <a:effectLst/>
            </a:endParaRPr>
          </a:p>
          <a:p>
            <a:pPr>
              <a:buFont typeface="Wingdings 3" charset="2"/>
              <a:buChar char=""/>
            </a:pPr>
            <a:r>
              <a:rPr lang="en-US" sz="2000" b="0" i="0" dirty="0">
                <a:solidFill>
                  <a:schemeClr val="tx1">
                    <a:lumMod val="75000"/>
                    <a:lumOff val="25000"/>
                  </a:schemeClr>
                </a:solidFill>
                <a:effectLst/>
              </a:rPr>
              <a:t>Stresses the importance of implementing strategies to boost product sales in simulation games.</a:t>
            </a:r>
          </a:p>
          <a:p>
            <a:pPr marL="0" indent="0">
              <a:buFont typeface="Wingdings 3" charset="2"/>
              <a:buChar char=""/>
            </a:pPr>
            <a:endParaRPr lang="en-US" b="0" i="0">
              <a:solidFill>
                <a:schemeClr val="tx1">
                  <a:lumMod val="75000"/>
                  <a:lumOff val="25000"/>
                </a:schemeClr>
              </a:solidFill>
              <a:effectLst/>
            </a:endParaRPr>
          </a:p>
          <a:p>
            <a:pPr marL="0" indent="0">
              <a:buFont typeface="Wingdings 3" charset="2"/>
              <a:buChar char=""/>
            </a:pPr>
            <a:endParaRPr lang="en-US">
              <a:solidFill>
                <a:schemeClr val="tx1">
                  <a:lumMod val="75000"/>
                  <a:lumOff val="25000"/>
                </a:schemeClr>
              </a:solidFill>
            </a:endParaRPr>
          </a:p>
        </p:txBody>
      </p:sp>
      <p:pic>
        <p:nvPicPr>
          <p:cNvPr id="5" name="Picture 4">
            <a:extLst>
              <a:ext uri="{FF2B5EF4-FFF2-40B4-BE49-F238E27FC236}">
                <a16:creationId xmlns:a16="http://schemas.microsoft.com/office/drawing/2014/main" id="{519A320F-B311-1CEA-E5A8-77245A224560}"/>
              </a:ext>
            </a:extLst>
          </p:cNvPr>
          <p:cNvPicPr>
            <a:picLocks noChangeAspect="1"/>
          </p:cNvPicPr>
          <p:nvPr/>
        </p:nvPicPr>
        <p:blipFill>
          <a:blip r:embed="rId2"/>
          <a:stretch>
            <a:fillRect/>
          </a:stretch>
        </p:blipFill>
        <p:spPr>
          <a:xfrm>
            <a:off x="260880" y="1732073"/>
            <a:ext cx="7228981" cy="4966678"/>
          </a:xfrm>
          <a:prstGeom prst="rect">
            <a:avLst/>
          </a:prstGeom>
          <a:ln w="6350">
            <a:solidFill>
              <a:schemeClr val="tx1"/>
            </a:solidFill>
          </a:ln>
        </p:spPr>
      </p:pic>
    </p:spTree>
    <p:extLst>
      <p:ext uri="{BB962C8B-B14F-4D97-AF65-F5344CB8AC3E}">
        <p14:creationId xmlns:p14="http://schemas.microsoft.com/office/powerpoint/2010/main" val="479113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2F0D7F1-3AA3-41FE-962C-5DB0B5A9B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8"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9"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0"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1"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2"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3"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4"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5"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6"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7"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8"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0" name="Group 29">
            <a:extLst>
              <a:ext uri="{FF2B5EF4-FFF2-40B4-BE49-F238E27FC236}">
                <a16:creationId xmlns:a16="http://schemas.microsoft.com/office/drawing/2014/main" id="{FA955F5D-8B25-4A69-9A86-1963D8A5C5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31"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2"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3"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4"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5"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6"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7"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8"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9"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0"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1"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2"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4" name="Rectangle 43">
            <a:extLst>
              <a:ext uri="{FF2B5EF4-FFF2-40B4-BE49-F238E27FC236}">
                <a16:creationId xmlns:a16="http://schemas.microsoft.com/office/drawing/2014/main" id="{7930CC7B-1674-4BB1-B36F-D9B325A42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8" name="Rectangle 47">
            <a:extLst>
              <a:ext uri="{FF2B5EF4-FFF2-40B4-BE49-F238E27FC236}">
                <a16:creationId xmlns:a16="http://schemas.microsoft.com/office/drawing/2014/main" id="{3EE1A71F-2664-4E38-A47B-A6F74A66A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5A2202-3CDB-4BEB-B357-591207B19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8">
            <a:extLst>
              <a:ext uri="{FF2B5EF4-FFF2-40B4-BE49-F238E27FC236}">
                <a16:creationId xmlns:a16="http://schemas.microsoft.com/office/drawing/2014/main" id="{10510A07-4D9F-9B7B-3680-0877A69BC88A}"/>
              </a:ext>
            </a:extLst>
          </p:cNvPr>
          <p:cNvSpPr>
            <a:spLocks noGrp="1"/>
          </p:cNvSpPr>
          <p:nvPr>
            <p:ph type="title"/>
          </p:nvPr>
        </p:nvSpPr>
        <p:spPr>
          <a:xfrm>
            <a:off x="917379" y="686648"/>
            <a:ext cx="10012987" cy="872351"/>
          </a:xfrm>
        </p:spPr>
        <p:txBody>
          <a:bodyPr vert="horz" lIns="91440" tIns="45720" rIns="91440" bIns="45720" rtlCol="0" anchor="t">
            <a:normAutofit fontScale="90000"/>
          </a:bodyPr>
          <a:lstStyle/>
          <a:p>
            <a:pPr algn="l" defTabSz="731520">
              <a:spcAft>
                <a:spcPts val="600"/>
              </a:spcAft>
            </a:pPr>
            <a:r>
              <a:rPr lang="en-US" sz="3600" kern="1200" dirty="0">
                <a:solidFill>
                  <a:schemeClr val="tx1"/>
                </a:solidFill>
                <a:latin typeface="+mj-lt"/>
                <a:ea typeface="+mn-ea"/>
                <a:cs typeface="+mn-cs"/>
              </a:rPr>
              <a:t>	</a:t>
            </a:r>
            <a:r>
              <a:rPr lang="en-US" sz="3600" b="1" kern="1200" dirty="0">
                <a:solidFill>
                  <a:schemeClr val="bg1"/>
                </a:solidFill>
                <a:latin typeface="+mj-lt"/>
                <a:ea typeface="+mn-ea"/>
                <a:cs typeface="+mn-cs"/>
              </a:rPr>
              <a:t>Conclusion</a:t>
            </a:r>
            <a:br>
              <a:rPr lang="en-US" sz="3600" b="1" kern="1200" dirty="0">
                <a:solidFill>
                  <a:schemeClr val="tx1"/>
                </a:solidFill>
                <a:latin typeface="+mj-lt"/>
                <a:ea typeface="+mn-ea"/>
                <a:cs typeface="+mn-cs"/>
              </a:rPr>
            </a:br>
            <a:endParaRPr lang="en-US" sz="3600" dirty="0">
              <a:solidFill>
                <a:schemeClr val="bg1"/>
              </a:solidFill>
            </a:endParaRPr>
          </a:p>
        </p:txBody>
      </p:sp>
      <p:sp>
        <p:nvSpPr>
          <p:cNvPr id="52"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 name="Text Placeholder 3">
            <a:extLst>
              <a:ext uri="{FF2B5EF4-FFF2-40B4-BE49-F238E27FC236}">
                <a16:creationId xmlns:a16="http://schemas.microsoft.com/office/drawing/2014/main" id="{1403678B-F04E-C8AB-0E2C-79932EA6CE72}"/>
              </a:ext>
            </a:extLst>
          </p:cNvPr>
          <p:cNvSpPr>
            <a:spLocks/>
          </p:cNvSpPr>
          <p:nvPr/>
        </p:nvSpPr>
        <p:spPr>
          <a:xfrm>
            <a:off x="2291658" y="5308085"/>
            <a:ext cx="1532981" cy="345402"/>
          </a:xfrm>
          <a:prstGeom prst="rect">
            <a:avLst/>
          </a:prstGeom>
        </p:spPr>
        <p:txBody>
          <a:bodyPr anchor="ctr">
            <a:normAutofit/>
          </a:bodyPr>
          <a:lstStyle/>
          <a:p>
            <a:pPr defTabSz="632399">
              <a:lnSpc>
                <a:spcPct val="90000"/>
              </a:lnSpc>
              <a:spcAft>
                <a:spcPts val="546"/>
              </a:spcAft>
            </a:pPr>
            <a:r>
              <a:rPr lang="en-US" sz="1274" kern="1200">
                <a:solidFill>
                  <a:schemeClr val="tx1"/>
                </a:solidFill>
                <a:latin typeface="+mn-lt"/>
                <a:ea typeface="+mn-ea"/>
                <a:cs typeface="+mn-cs"/>
              </a:rPr>
              <a:t>​</a:t>
            </a:r>
            <a:endParaRPr lang="en-US" sz="1400"/>
          </a:p>
        </p:txBody>
      </p:sp>
      <p:sp>
        <p:nvSpPr>
          <p:cNvPr id="2" name="TextBox 1">
            <a:extLst>
              <a:ext uri="{FF2B5EF4-FFF2-40B4-BE49-F238E27FC236}">
                <a16:creationId xmlns:a16="http://schemas.microsoft.com/office/drawing/2014/main" id="{959E70F6-8FE7-762C-0895-7B2C22B09600}"/>
              </a:ext>
            </a:extLst>
          </p:cNvPr>
          <p:cNvSpPr txBox="1"/>
          <p:nvPr/>
        </p:nvSpPr>
        <p:spPr>
          <a:xfrm>
            <a:off x="755844" y="2719036"/>
            <a:ext cx="9826538" cy="3759253"/>
          </a:xfrm>
          <a:prstGeom prst="rect">
            <a:avLst/>
          </a:prstGeom>
        </p:spPr>
        <p:txBody>
          <a:bodyPr vert="horz" lIns="91440" tIns="45720" rIns="91440" bIns="45720" rtlCol="0">
            <a:normAutofit/>
          </a:bodyPr>
          <a:lstStyle/>
          <a:p>
            <a:pPr marL="342900" indent="-342900" defTabSz="457200">
              <a:lnSpc>
                <a:spcPct val="90000"/>
              </a:lnSpc>
              <a:spcBef>
                <a:spcPts val="1000"/>
              </a:spcBef>
              <a:buClr>
                <a:schemeClr val="accent1"/>
              </a:buClr>
              <a:buFont typeface="Wingdings 3" charset="2"/>
              <a:buChar char=""/>
            </a:pPr>
            <a:r>
              <a:rPr lang="en-US" sz="2000" dirty="0">
                <a:solidFill>
                  <a:schemeClr val="tx1">
                    <a:lumMod val="75000"/>
                    <a:lumOff val="25000"/>
                  </a:schemeClr>
                </a:solidFill>
              </a:rPr>
              <a:t>Despite not achieving high sales, we had good profit margin of 13%, which helped us to increase the revenue.</a:t>
            </a:r>
          </a:p>
          <a:p>
            <a:pPr marL="342900" indent="-342900" defTabSz="457200">
              <a:lnSpc>
                <a:spcPct val="90000"/>
              </a:lnSpc>
              <a:spcBef>
                <a:spcPts val="1000"/>
              </a:spcBef>
              <a:buClr>
                <a:schemeClr val="accent1"/>
              </a:buClr>
              <a:buFont typeface="Wingdings 3" charset="2"/>
              <a:buChar char=""/>
            </a:pPr>
            <a:endParaRPr lang="en-US" sz="2000" dirty="0">
              <a:solidFill>
                <a:schemeClr val="tx1">
                  <a:lumMod val="75000"/>
                  <a:lumOff val="25000"/>
                </a:schemeClr>
              </a:solidFill>
            </a:endParaRPr>
          </a:p>
          <a:p>
            <a:pPr marL="342900" indent="-342900" defTabSz="457200">
              <a:lnSpc>
                <a:spcPct val="90000"/>
              </a:lnSpc>
              <a:spcBef>
                <a:spcPts val="1000"/>
              </a:spcBef>
              <a:buClr>
                <a:schemeClr val="accent1"/>
              </a:buClr>
              <a:buFont typeface="Wingdings 3" charset="2"/>
              <a:buChar char=""/>
            </a:pPr>
            <a:r>
              <a:rPr lang="en-US" sz="2000" dirty="0">
                <a:solidFill>
                  <a:schemeClr val="tx1">
                    <a:lumMod val="75000"/>
                    <a:lumOff val="25000"/>
                  </a:schemeClr>
                </a:solidFill>
              </a:rPr>
              <a:t>Our cumulative income </a:t>
            </a:r>
            <a:r>
              <a:rPr lang="en-US" sz="2000" dirty="0">
                <a:solidFill>
                  <a:schemeClr val="tx1">
                    <a:lumMod val="75000"/>
                    <a:lumOff val="25000"/>
                  </a:schemeClr>
                </a:solidFill>
                <a:effectLst/>
              </a:rPr>
              <a:t>39,456.56 dollars which is high compared to other competent teams.</a:t>
            </a:r>
          </a:p>
          <a:p>
            <a:pPr marL="342900" indent="-342900" defTabSz="457200">
              <a:lnSpc>
                <a:spcPct val="90000"/>
              </a:lnSpc>
              <a:spcBef>
                <a:spcPts val="1000"/>
              </a:spcBef>
              <a:buClr>
                <a:schemeClr val="accent1"/>
              </a:buClr>
              <a:buFont typeface="Wingdings 3" charset="2"/>
              <a:buChar char=""/>
            </a:pPr>
            <a:endParaRPr lang="en-US" sz="2000" dirty="0">
              <a:solidFill>
                <a:schemeClr val="tx1">
                  <a:lumMod val="75000"/>
                  <a:lumOff val="25000"/>
                </a:schemeClr>
              </a:solidFill>
            </a:endParaRPr>
          </a:p>
          <a:p>
            <a:pPr marL="342900" indent="-342900" defTabSz="457200">
              <a:lnSpc>
                <a:spcPct val="90000"/>
              </a:lnSpc>
              <a:spcBef>
                <a:spcPts val="1000"/>
              </a:spcBef>
              <a:buClr>
                <a:schemeClr val="accent1"/>
              </a:buClr>
              <a:buFont typeface="Wingdings 3" charset="2"/>
              <a:buChar char=""/>
            </a:pPr>
            <a:r>
              <a:rPr lang="en-US" sz="2000" dirty="0">
                <a:solidFill>
                  <a:schemeClr val="tx1">
                    <a:lumMod val="75000"/>
                    <a:lumOff val="25000"/>
                  </a:schemeClr>
                </a:solidFill>
              </a:rPr>
              <a:t>Quickly strategized the plan through out the Round.</a:t>
            </a:r>
          </a:p>
          <a:p>
            <a:pPr marL="342900" indent="-342900" defTabSz="457200">
              <a:lnSpc>
                <a:spcPct val="90000"/>
              </a:lnSpc>
              <a:spcBef>
                <a:spcPts val="1000"/>
              </a:spcBef>
              <a:buClr>
                <a:schemeClr val="accent1"/>
              </a:buClr>
              <a:buFont typeface="Wingdings 3" charset="2"/>
              <a:buChar char=""/>
            </a:pPr>
            <a:endParaRPr lang="en-US" sz="2000" dirty="0">
              <a:solidFill>
                <a:schemeClr val="tx1">
                  <a:lumMod val="75000"/>
                  <a:lumOff val="25000"/>
                </a:schemeClr>
              </a:solidFill>
            </a:endParaRPr>
          </a:p>
          <a:p>
            <a:pPr marL="342900" indent="-342900" defTabSz="457200">
              <a:lnSpc>
                <a:spcPct val="90000"/>
              </a:lnSpc>
              <a:spcBef>
                <a:spcPts val="1000"/>
              </a:spcBef>
              <a:buClr>
                <a:schemeClr val="accent1"/>
              </a:buClr>
              <a:buFont typeface="Wingdings 3" charset="2"/>
              <a:buChar char=""/>
            </a:pPr>
            <a:r>
              <a:rPr lang="en-US" sz="2000" dirty="0">
                <a:solidFill>
                  <a:schemeClr val="tx1">
                    <a:lumMod val="75000"/>
                    <a:lumOff val="25000"/>
                  </a:schemeClr>
                </a:solidFill>
              </a:rPr>
              <a:t>Co-ordination and effective teamwork helped to increase the chances of winning.</a:t>
            </a:r>
          </a:p>
        </p:txBody>
      </p:sp>
    </p:spTree>
    <p:extLst>
      <p:ext uri="{BB962C8B-B14F-4D97-AF65-F5344CB8AC3E}">
        <p14:creationId xmlns:p14="http://schemas.microsoft.com/office/powerpoint/2010/main" val="2464695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neon lights&#10;&#10;Description automatically generated">
            <a:extLst>
              <a:ext uri="{FF2B5EF4-FFF2-40B4-BE49-F238E27FC236}">
                <a16:creationId xmlns:a16="http://schemas.microsoft.com/office/drawing/2014/main" id="{0F69AB68-0697-CE71-401B-B4C3C8D5C30F}"/>
              </a:ext>
            </a:extLst>
          </p:cNvPr>
          <p:cNvPicPr>
            <a:picLocks noChangeAspect="1"/>
          </p:cNvPicPr>
          <p:nvPr/>
        </p:nvPicPr>
        <p:blipFill rotWithShape="1">
          <a:blip r:embed="rId2">
            <a:duotone>
              <a:schemeClr val="bg2">
                <a:shade val="45000"/>
                <a:satMod val="135000"/>
              </a:schemeClr>
              <a:prstClr val="white"/>
            </a:duotone>
            <a:alphaModFix amt="40000"/>
          </a:blip>
          <a:srcRect t="10000"/>
          <a:stretch/>
        </p:blipFill>
        <p:spPr>
          <a:xfrm>
            <a:off x="20" y="10"/>
            <a:ext cx="12191980" cy="6857990"/>
          </a:xfrm>
          <a:prstGeom prst="rect">
            <a:avLst/>
          </a:prstGeom>
        </p:spPr>
      </p:pic>
      <p:sp>
        <p:nvSpPr>
          <p:cNvPr id="4" name="TextBox 3">
            <a:extLst>
              <a:ext uri="{FF2B5EF4-FFF2-40B4-BE49-F238E27FC236}">
                <a16:creationId xmlns:a16="http://schemas.microsoft.com/office/drawing/2014/main" id="{01AF7839-21B6-6136-9644-0B30221E4FBA}"/>
              </a:ext>
            </a:extLst>
          </p:cNvPr>
          <p:cNvSpPr txBox="1"/>
          <p:nvPr/>
        </p:nvSpPr>
        <p:spPr>
          <a:xfrm>
            <a:off x="5137080" y="3603660"/>
            <a:ext cx="2989780" cy="2262781"/>
          </a:xfrm>
          <a:prstGeom prst="rect">
            <a:avLst/>
          </a:prstGeom>
        </p:spPr>
        <p:txBody>
          <a:bodyPr vert="horz" lIns="91440" tIns="45720" rIns="91440" bIns="45720" rtlCol="0" anchor="b">
            <a:normAutofit/>
          </a:bodyPr>
          <a:lstStyle/>
          <a:p>
            <a:pPr defTabSz="457200">
              <a:spcBef>
                <a:spcPct val="0"/>
              </a:spcBef>
              <a:spcAft>
                <a:spcPts val="600"/>
              </a:spcAft>
            </a:pPr>
            <a:r>
              <a:rPr lang="en-US" sz="4400" b="1" dirty="0">
                <a:solidFill>
                  <a:schemeClr val="tx1">
                    <a:lumMod val="85000"/>
                    <a:lumOff val="15000"/>
                  </a:schemeClr>
                </a:solidFill>
                <a:latin typeface="+mj-lt"/>
                <a:ea typeface="+mj-ea"/>
                <a:cs typeface="+mj-cs"/>
              </a:rPr>
              <a:t>Thank </a:t>
            </a:r>
          </a:p>
          <a:p>
            <a:pPr defTabSz="457200">
              <a:spcBef>
                <a:spcPct val="0"/>
              </a:spcBef>
              <a:spcAft>
                <a:spcPts val="600"/>
              </a:spcAft>
            </a:pPr>
            <a:r>
              <a:rPr lang="en-US" sz="4400" b="1" dirty="0">
                <a:solidFill>
                  <a:schemeClr val="tx1">
                    <a:lumMod val="85000"/>
                    <a:lumOff val="15000"/>
                  </a:schemeClr>
                </a:solidFill>
                <a:latin typeface="+mj-lt"/>
                <a:ea typeface="+mj-ea"/>
                <a:cs typeface="+mj-cs"/>
              </a:rPr>
              <a:t>You</a:t>
            </a:r>
          </a:p>
        </p:txBody>
      </p:sp>
    </p:spTree>
    <p:extLst>
      <p:ext uri="{BB962C8B-B14F-4D97-AF65-F5344CB8AC3E}">
        <p14:creationId xmlns:p14="http://schemas.microsoft.com/office/powerpoint/2010/main" val="306807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A004-BF6D-FE16-E2E8-44F687F19D31}"/>
              </a:ext>
            </a:extLst>
          </p:cNvPr>
          <p:cNvSpPr>
            <a:spLocks noGrp="1"/>
          </p:cNvSpPr>
          <p:nvPr>
            <p:ph type="title"/>
          </p:nvPr>
        </p:nvSpPr>
        <p:spPr>
          <a:xfrm>
            <a:off x="1794897" y="624110"/>
            <a:ext cx="9712998" cy="786832"/>
          </a:xfrm>
        </p:spPr>
        <p:txBody>
          <a:bodyPr vert="horz" lIns="91440" tIns="45720" rIns="91440" bIns="45720" rtlCol="0" anchor="t">
            <a:normAutofit/>
          </a:bodyPr>
          <a:lstStyle/>
          <a:p>
            <a:pPr algn="l"/>
            <a:r>
              <a:rPr lang="en-US" sz="4400" b="1" dirty="0">
                <a:solidFill>
                  <a:schemeClr val="bg2">
                    <a:lumMod val="10000"/>
                  </a:schemeClr>
                </a:solidFill>
              </a:rPr>
              <a:t>Introduction</a:t>
            </a:r>
          </a:p>
        </p:txBody>
      </p:sp>
      <p:graphicFrame>
        <p:nvGraphicFramePr>
          <p:cNvPr id="7" name="Text Placeholder 2">
            <a:extLst>
              <a:ext uri="{FF2B5EF4-FFF2-40B4-BE49-F238E27FC236}">
                <a16:creationId xmlns:a16="http://schemas.microsoft.com/office/drawing/2014/main" id="{C91C3A0B-13C7-2565-09C3-FAC4731A8233}"/>
              </a:ext>
            </a:extLst>
          </p:cNvPr>
          <p:cNvGraphicFramePr/>
          <p:nvPr>
            <p:extLst>
              <p:ext uri="{D42A27DB-BD31-4B8C-83A1-F6EECF244321}">
                <p14:modId xmlns:p14="http://schemas.microsoft.com/office/powerpoint/2010/main" val="2620892674"/>
              </p:ext>
            </p:extLst>
          </p:nvPr>
        </p:nvGraphicFramePr>
        <p:xfrm>
          <a:off x="1794896" y="1657351"/>
          <a:ext cx="9423377" cy="4665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5358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9102-BD8C-3199-0AC0-3962BC50E2B5}"/>
              </a:ext>
            </a:extLst>
          </p:cNvPr>
          <p:cNvSpPr>
            <a:spLocks noGrp="1"/>
          </p:cNvSpPr>
          <p:nvPr>
            <p:ph type="title"/>
          </p:nvPr>
        </p:nvSpPr>
        <p:spPr>
          <a:xfrm>
            <a:off x="519730" y="279049"/>
            <a:ext cx="3778870" cy="881931"/>
          </a:xfrm>
        </p:spPr>
        <p:txBody>
          <a:bodyPr vert="horz" lIns="91440" tIns="45720" rIns="91440" bIns="45720" rtlCol="0" anchor="b">
            <a:normAutofit/>
          </a:bodyPr>
          <a:lstStyle/>
          <a:p>
            <a:pPr algn="l"/>
            <a:r>
              <a:rPr lang="en-US" sz="4000" b="1" dirty="0">
                <a:solidFill>
                  <a:schemeClr val="tx1"/>
                </a:solidFill>
              </a:rPr>
              <a:t>BPMN</a:t>
            </a:r>
          </a:p>
        </p:txBody>
      </p:sp>
      <p:pic>
        <p:nvPicPr>
          <p:cNvPr id="13" name="Picture 12" descr="A diagram of a process flow&#10;&#10;Description automatically generated">
            <a:extLst>
              <a:ext uri="{FF2B5EF4-FFF2-40B4-BE49-F238E27FC236}">
                <a16:creationId xmlns:a16="http://schemas.microsoft.com/office/drawing/2014/main" id="{4F3975F5-9B50-5E84-DC08-798C408B1834}"/>
              </a:ext>
            </a:extLst>
          </p:cNvPr>
          <p:cNvPicPr>
            <a:picLocks noChangeAspect="1"/>
          </p:cNvPicPr>
          <p:nvPr/>
        </p:nvPicPr>
        <p:blipFill>
          <a:blip r:embed="rId2"/>
          <a:stretch>
            <a:fillRect/>
          </a:stretch>
        </p:blipFill>
        <p:spPr>
          <a:xfrm>
            <a:off x="4639733" y="14387"/>
            <a:ext cx="7525043" cy="6838865"/>
          </a:xfrm>
          <a:prstGeom prst="rect">
            <a:avLst/>
          </a:prstGeom>
        </p:spPr>
      </p:pic>
    </p:spTree>
    <p:extLst>
      <p:ext uri="{BB962C8B-B14F-4D97-AF65-F5344CB8AC3E}">
        <p14:creationId xmlns:p14="http://schemas.microsoft.com/office/powerpoint/2010/main" val="3366641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2F0D7F1-3AA3-41FE-962C-5DB0B5A9B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6"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7"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8"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9"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0"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1"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2"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3"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4"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5"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6"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7"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9" name="Group 28">
            <a:extLst>
              <a:ext uri="{FF2B5EF4-FFF2-40B4-BE49-F238E27FC236}">
                <a16:creationId xmlns:a16="http://schemas.microsoft.com/office/drawing/2014/main" id="{FA955F5D-8B25-4A69-9A86-1963D8A5C5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30"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1"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2"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3"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4"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5"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6"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7"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8"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9"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0"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1"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3" name="Rectangle 42">
            <a:extLst>
              <a:ext uri="{FF2B5EF4-FFF2-40B4-BE49-F238E27FC236}">
                <a16:creationId xmlns:a16="http://schemas.microsoft.com/office/drawing/2014/main" id="{7930CC7B-1674-4BB1-B36F-D9B325A42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7" name="Rectangle 46">
            <a:extLst>
              <a:ext uri="{FF2B5EF4-FFF2-40B4-BE49-F238E27FC236}">
                <a16:creationId xmlns:a16="http://schemas.microsoft.com/office/drawing/2014/main" id="{3EE1A71F-2664-4E38-A47B-A6F74A66A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5A2202-3CDB-4BEB-B357-591207B19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8">
            <a:extLst>
              <a:ext uri="{FF2B5EF4-FFF2-40B4-BE49-F238E27FC236}">
                <a16:creationId xmlns:a16="http://schemas.microsoft.com/office/drawing/2014/main" id="{DC75EDDC-C0B5-0B86-7499-E12E8B26F3DB}"/>
              </a:ext>
            </a:extLst>
          </p:cNvPr>
          <p:cNvSpPr>
            <a:spLocks noGrp="1"/>
          </p:cNvSpPr>
          <p:nvPr>
            <p:ph type="title"/>
          </p:nvPr>
        </p:nvSpPr>
        <p:spPr>
          <a:xfrm>
            <a:off x="1843391" y="624110"/>
            <a:ext cx="9383408" cy="1280890"/>
          </a:xfrm>
        </p:spPr>
        <p:txBody>
          <a:bodyPr vert="horz" lIns="91440" tIns="45720" rIns="91440" bIns="45720" rtlCol="0" anchor="t">
            <a:normAutofit/>
          </a:bodyPr>
          <a:lstStyle/>
          <a:p>
            <a:pPr algn="l"/>
            <a:r>
              <a:rPr lang="en-US" sz="3600" b="1" dirty="0">
                <a:solidFill>
                  <a:schemeClr val="bg1"/>
                </a:solidFill>
              </a:rPr>
              <a:t>Initial Strategy</a:t>
            </a:r>
          </a:p>
        </p:txBody>
      </p:sp>
      <p:sp>
        <p:nvSpPr>
          <p:cNvPr id="51"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4" name="Text Placeholder 3">
            <a:extLst>
              <a:ext uri="{FF2B5EF4-FFF2-40B4-BE49-F238E27FC236}">
                <a16:creationId xmlns:a16="http://schemas.microsoft.com/office/drawing/2014/main" id="{A8E8C938-F94B-BA27-C0EF-55E4A1C3A940}"/>
              </a:ext>
            </a:extLst>
          </p:cNvPr>
          <p:cNvSpPr>
            <a:spLocks/>
          </p:cNvSpPr>
          <p:nvPr/>
        </p:nvSpPr>
        <p:spPr>
          <a:xfrm>
            <a:off x="3234730" y="5313398"/>
            <a:ext cx="1199634" cy="270294"/>
          </a:xfrm>
          <a:prstGeom prst="rect">
            <a:avLst/>
          </a:prstGeom>
        </p:spPr>
        <p:txBody>
          <a:bodyPr anchor="ctr">
            <a:normAutofit/>
          </a:bodyPr>
          <a:lstStyle/>
          <a:p>
            <a:pPr defTabSz="493410">
              <a:lnSpc>
                <a:spcPct val="90000"/>
              </a:lnSpc>
              <a:spcAft>
                <a:spcPts val="426"/>
              </a:spcAft>
            </a:pPr>
            <a:r>
              <a:rPr lang="en-US" sz="994" kern="1200">
                <a:solidFill>
                  <a:schemeClr val="tx1"/>
                </a:solidFill>
                <a:latin typeface="+mn-lt"/>
                <a:ea typeface="+mn-ea"/>
                <a:cs typeface="+mn-cs"/>
              </a:rPr>
              <a:t>​</a:t>
            </a:r>
            <a:endParaRPr lang="en-US" sz="1400"/>
          </a:p>
        </p:txBody>
      </p:sp>
      <p:sp>
        <p:nvSpPr>
          <p:cNvPr id="2" name="Text Placeholder 20">
            <a:extLst>
              <a:ext uri="{FF2B5EF4-FFF2-40B4-BE49-F238E27FC236}">
                <a16:creationId xmlns:a16="http://schemas.microsoft.com/office/drawing/2014/main" id="{77DFB1C7-6E69-C545-397D-EA5F587115EE}"/>
              </a:ext>
            </a:extLst>
          </p:cNvPr>
          <p:cNvSpPr>
            <a:spLocks/>
          </p:cNvSpPr>
          <p:nvPr/>
        </p:nvSpPr>
        <p:spPr>
          <a:xfrm>
            <a:off x="332008" y="2570346"/>
            <a:ext cx="504147" cy="1903775"/>
          </a:xfrm>
          <a:prstGeom prst="rect">
            <a:avLst/>
          </a:prstGeom>
        </p:spPr>
        <p:txBody>
          <a:bodyPr/>
          <a:lstStyle/>
          <a:p>
            <a:pPr defTabSz="441472">
              <a:spcAft>
                <a:spcPts val="426"/>
              </a:spcAft>
            </a:pPr>
            <a:r>
              <a:rPr lang="en-US" sz="9656" kern="1200" dirty="0">
                <a:solidFill>
                  <a:schemeClr val="tx2">
                    <a:lumMod val="75000"/>
                  </a:schemeClr>
                </a:solidFill>
                <a:latin typeface="+mn-lt"/>
                <a:ea typeface="+mn-ea"/>
                <a:cs typeface="+mn-cs"/>
              </a:rPr>
              <a:t>1</a:t>
            </a:r>
            <a:endParaRPr lang="en-US" sz="20000" dirty="0">
              <a:solidFill>
                <a:schemeClr val="tx2">
                  <a:lumMod val="75000"/>
                </a:schemeClr>
              </a:solidFill>
            </a:endParaRPr>
          </a:p>
        </p:txBody>
      </p:sp>
      <p:sp>
        <p:nvSpPr>
          <p:cNvPr id="3" name="Text Placeholder 4">
            <a:extLst>
              <a:ext uri="{FF2B5EF4-FFF2-40B4-BE49-F238E27FC236}">
                <a16:creationId xmlns:a16="http://schemas.microsoft.com/office/drawing/2014/main" id="{987EB8ED-D54B-F8DE-F340-D77DB63022BB}"/>
              </a:ext>
            </a:extLst>
          </p:cNvPr>
          <p:cNvSpPr>
            <a:spLocks/>
          </p:cNvSpPr>
          <p:nvPr/>
        </p:nvSpPr>
        <p:spPr>
          <a:xfrm>
            <a:off x="1194641" y="3207036"/>
            <a:ext cx="2547302" cy="3212959"/>
          </a:xfrm>
          <a:prstGeom prst="rect">
            <a:avLst/>
          </a:prstGeom>
        </p:spPr>
        <p:txBody>
          <a:bodyPr/>
          <a:lstStyle/>
          <a:p>
            <a:pPr defTabSz="441472">
              <a:spcAft>
                <a:spcPts val="426"/>
              </a:spcAft>
            </a:pPr>
            <a:r>
              <a:rPr lang="en-US" sz="2000" b="1" kern="1200" dirty="0">
                <a:solidFill>
                  <a:schemeClr val="tx1"/>
                </a:solidFill>
                <a:latin typeface="+mn-lt"/>
                <a:ea typeface="+mn-ea"/>
                <a:cs typeface="+mn-cs"/>
              </a:rPr>
              <a:t>Cost Optimization:</a:t>
            </a:r>
          </a:p>
          <a:p>
            <a:pPr marL="137960" indent="-137960" defTabSz="441472">
              <a:spcAft>
                <a:spcPts val="426"/>
              </a:spcAft>
              <a:buFont typeface="Arial" panose="020B0604020202020204" pitchFamily="34" charset="0"/>
              <a:buChar char="•"/>
            </a:pPr>
            <a:r>
              <a:rPr lang="en-US" sz="2000" kern="1200" dirty="0">
                <a:solidFill>
                  <a:schemeClr val="accent5">
                    <a:lumMod val="25000"/>
                  </a:schemeClr>
                </a:solidFill>
                <a:latin typeface="+mn-lt"/>
                <a:ea typeface="+mn-ea"/>
                <a:cs typeface="+mn-cs"/>
              </a:rPr>
              <a:t>maintaining a gross margin of 12-13%.</a:t>
            </a:r>
          </a:p>
          <a:p>
            <a:pPr defTabSz="441472">
              <a:spcAft>
                <a:spcPts val="426"/>
              </a:spcAft>
            </a:pPr>
            <a:endParaRPr lang="en-US" sz="2000" kern="1200" dirty="0">
              <a:solidFill>
                <a:schemeClr val="accent5">
                  <a:lumMod val="25000"/>
                </a:schemeClr>
              </a:solidFill>
              <a:latin typeface="+mn-lt"/>
              <a:ea typeface="+mn-ea"/>
              <a:cs typeface="+mn-cs"/>
            </a:endParaRPr>
          </a:p>
          <a:p>
            <a:pPr marL="137960" indent="-137960" defTabSz="441472">
              <a:spcAft>
                <a:spcPts val="426"/>
              </a:spcAft>
              <a:buFont typeface="Arial" panose="020B0604020202020204" pitchFamily="34" charset="0"/>
              <a:buChar char="•"/>
            </a:pPr>
            <a:r>
              <a:rPr lang="en-US" sz="2000" kern="1200" dirty="0">
                <a:solidFill>
                  <a:schemeClr val="accent5">
                    <a:lumMod val="25000"/>
                  </a:schemeClr>
                </a:solidFill>
                <a:latin typeface="+mn-lt"/>
                <a:ea typeface="+mn-ea"/>
                <a:cs typeface="+mn-cs"/>
              </a:rPr>
              <a:t>Reduced operational costs.</a:t>
            </a:r>
            <a:endParaRPr lang="pt-BR" sz="2000" dirty="0">
              <a:solidFill>
                <a:schemeClr val="accent5">
                  <a:lumMod val="25000"/>
                </a:schemeClr>
              </a:solidFill>
            </a:endParaRPr>
          </a:p>
        </p:txBody>
      </p:sp>
      <p:sp>
        <p:nvSpPr>
          <p:cNvPr id="5" name="Text Placeholder 20">
            <a:extLst>
              <a:ext uri="{FF2B5EF4-FFF2-40B4-BE49-F238E27FC236}">
                <a16:creationId xmlns:a16="http://schemas.microsoft.com/office/drawing/2014/main" id="{A40E505B-8CB6-5780-470E-B7A2045CBB42}"/>
              </a:ext>
            </a:extLst>
          </p:cNvPr>
          <p:cNvSpPr>
            <a:spLocks/>
          </p:cNvSpPr>
          <p:nvPr/>
        </p:nvSpPr>
        <p:spPr>
          <a:xfrm>
            <a:off x="4302964" y="2570346"/>
            <a:ext cx="632189" cy="1903774"/>
          </a:xfrm>
          <a:prstGeom prst="rect">
            <a:avLst/>
          </a:prstGeom>
        </p:spPr>
        <p:txBody>
          <a:bodyPr/>
          <a:lstStyle/>
          <a:p>
            <a:pPr defTabSz="441472">
              <a:spcAft>
                <a:spcPts val="426"/>
              </a:spcAft>
            </a:pPr>
            <a:r>
              <a:rPr lang="en-US" sz="9656" kern="1200" dirty="0">
                <a:solidFill>
                  <a:schemeClr val="bg2">
                    <a:lumMod val="25000"/>
                  </a:schemeClr>
                </a:solidFill>
                <a:latin typeface="+mn-lt"/>
                <a:ea typeface="+mn-ea"/>
                <a:cs typeface="+mn-cs"/>
              </a:rPr>
              <a:t>2</a:t>
            </a:r>
            <a:endParaRPr lang="en-US" sz="20000" dirty="0">
              <a:solidFill>
                <a:schemeClr val="bg2">
                  <a:lumMod val="25000"/>
                </a:schemeClr>
              </a:solidFill>
            </a:endParaRPr>
          </a:p>
        </p:txBody>
      </p:sp>
      <p:sp>
        <p:nvSpPr>
          <p:cNvPr id="6" name="Text Placeholder 5">
            <a:extLst>
              <a:ext uri="{FF2B5EF4-FFF2-40B4-BE49-F238E27FC236}">
                <a16:creationId xmlns:a16="http://schemas.microsoft.com/office/drawing/2014/main" id="{4928A5C7-DDE4-282F-36DC-79BE5E25C9B0}"/>
              </a:ext>
            </a:extLst>
          </p:cNvPr>
          <p:cNvSpPr>
            <a:spLocks/>
          </p:cNvSpPr>
          <p:nvPr/>
        </p:nvSpPr>
        <p:spPr>
          <a:xfrm>
            <a:off x="5456515" y="3103555"/>
            <a:ext cx="2301123" cy="3316439"/>
          </a:xfrm>
          <a:prstGeom prst="rect">
            <a:avLst/>
          </a:prstGeom>
        </p:spPr>
        <p:txBody>
          <a:bodyPr/>
          <a:lstStyle/>
          <a:p>
            <a:pPr defTabSz="441472">
              <a:spcAft>
                <a:spcPts val="426"/>
              </a:spcAft>
            </a:pPr>
            <a:r>
              <a:rPr lang="en-US" sz="2000" b="1" kern="1200" dirty="0">
                <a:solidFill>
                  <a:schemeClr val="tx1"/>
                </a:solidFill>
                <a:latin typeface="+mn-lt"/>
                <a:ea typeface="+mn-ea"/>
                <a:cs typeface="+mn-cs"/>
              </a:rPr>
              <a:t>Inventory Management:</a:t>
            </a:r>
          </a:p>
          <a:p>
            <a:pPr marL="137960" indent="-137960" defTabSz="441472">
              <a:spcAft>
                <a:spcPts val="426"/>
              </a:spcAft>
              <a:buFont typeface="Arial" panose="020B0604020202020204" pitchFamily="34" charset="0"/>
              <a:buChar char="•"/>
            </a:pPr>
            <a:r>
              <a:rPr lang="en-US" sz="2000" kern="1200" dirty="0">
                <a:solidFill>
                  <a:schemeClr val="accent5">
                    <a:lumMod val="25000"/>
                  </a:schemeClr>
                </a:solidFill>
                <a:latin typeface="+mn-lt"/>
                <a:ea typeface="+mn-ea"/>
                <a:cs typeface="+mn-cs"/>
              </a:rPr>
              <a:t>Proactively reordered to prevent stockouts.</a:t>
            </a:r>
          </a:p>
          <a:p>
            <a:pPr marL="137960" indent="-137960" defTabSz="441472">
              <a:spcAft>
                <a:spcPts val="426"/>
              </a:spcAft>
              <a:buFont typeface="Arial" panose="020B0604020202020204" pitchFamily="34" charset="0"/>
              <a:buChar char="•"/>
            </a:pPr>
            <a:r>
              <a:rPr lang="en-US" sz="2000" kern="1200" dirty="0">
                <a:solidFill>
                  <a:schemeClr val="accent5">
                    <a:lumMod val="25000"/>
                  </a:schemeClr>
                </a:solidFill>
                <a:latin typeface="+mn-lt"/>
                <a:ea typeface="+mn-ea"/>
                <a:cs typeface="+mn-cs"/>
              </a:rPr>
              <a:t>Monitored inventory reports for insights</a:t>
            </a:r>
            <a:r>
              <a:rPr lang="en-US" sz="1420" kern="1200" dirty="0">
                <a:solidFill>
                  <a:schemeClr val="accent5">
                    <a:lumMod val="25000"/>
                  </a:schemeClr>
                </a:solidFill>
                <a:latin typeface="+mn-lt"/>
                <a:ea typeface="+mn-ea"/>
                <a:cs typeface="+mn-cs"/>
              </a:rPr>
              <a:t>.</a:t>
            </a:r>
          </a:p>
          <a:p>
            <a:pPr>
              <a:spcAft>
                <a:spcPts val="600"/>
              </a:spcAft>
            </a:pPr>
            <a:endParaRPr lang="en-US" sz="1700" dirty="0">
              <a:solidFill>
                <a:schemeClr val="accent5">
                  <a:lumMod val="25000"/>
                </a:schemeClr>
              </a:solidFill>
            </a:endParaRPr>
          </a:p>
        </p:txBody>
      </p:sp>
      <p:sp>
        <p:nvSpPr>
          <p:cNvPr id="7" name="Text Placeholder 21">
            <a:extLst>
              <a:ext uri="{FF2B5EF4-FFF2-40B4-BE49-F238E27FC236}">
                <a16:creationId xmlns:a16="http://schemas.microsoft.com/office/drawing/2014/main" id="{5D26A99B-578B-8A1C-9BEC-C5E25AED731E}"/>
              </a:ext>
            </a:extLst>
          </p:cNvPr>
          <p:cNvSpPr>
            <a:spLocks/>
          </p:cNvSpPr>
          <p:nvPr/>
        </p:nvSpPr>
        <p:spPr>
          <a:xfrm>
            <a:off x="8136453" y="2600468"/>
            <a:ext cx="854248" cy="1903774"/>
          </a:xfrm>
          <a:prstGeom prst="rect">
            <a:avLst/>
          </a:prstGeom>
        </p:spPr>
        <p:txBody>
          <a:bodyPr/>
          <a:lstStyle/>
          <a:p>
            <a:pPr defTabSz="441472">
              <a:spcAft>
                <a:spcPts val="426"/>
              </a:spcAft>
            </a:pPr>
            <a:r>
              <a:rPr lang="en-US" sz="9656" kern="1200" dirty="0">
                <a:solidFill>
                  <a:schemeClr val="bg2">
                    <a:lumMod val="25000"/>
                  </a:schemeClr>
                </a:solidFill>
                <a:latin typeface="+mn-lt"/>
                <a:ea typeface="+mn-ea"/>
                <a:cs typeface="+mn-cs"/>
              </a:rPr>
              <a:t>3</a:t>
            </a:r>
            <a:endParaRPr lang="en-US" sz="20000" dirty="0">
              <a:solidFill>
                <a:schemeClr val="bg2">
                  <a:lumMod val="25000"/>
                </a:schemeClr>
              </a:solidFill>
            </a:endParaRPr>
          </a:p>
        </p:txBody>
      </p:sp>
      <p:sp>
        <p:nvSpPr>
          <p:cNvPr id="8" name="Text Placeholder 6">
            <a:extLst>
              <a:ext uri="{FF2B5EF4-FFF2-40B4-BE49-F238E27FC236}">
                <a16:creationId xmlns:a16="http://schemas.microsoft.com/office/drawing/2014/main" id="{7EBCD8CE-25D2-B762-10FE-0D0447621435}"/>
              </a:ext>
            </a:extLst>
          </p:cNvPr>
          <p:cNvSpPr>
            <a:spLocks/>
          </p:cNvSpPr>
          <p:nvPr/>
        </p:nvSpPr>
        <p:spPr>
          <a:xfrm>
            <a:off x="9260958" y="3394001"/>
            <a:ext cx="2187905" cy="2839889"/>
          </a:xfrm>
          <a:prstGeom prst="rect">
            <a:avLst/>
          </a:prstGeom>
        </p:spPr>
        <p:txBody>
          <a:bodyPr/>
          <a:lstStyle/>
          <a:p>
            <a:pPr defTabSz="441472">
              <a:spcAft>
                <a:spcPts val="426"/>
              </a:spcAft>
            </a:pPr>
            <a:r>
              <a:rPr lang="en-US" sz="2000" b="1" kern="1200" dirty="0">
                <a:solidFill>
                  <a:schemeClr val="tx1"/>
                </a:solidFill>
                <a:latin typeface="+mn-lt"/>
                <a:ea typeface="+mn-ea"/>
                <a:cs typeface="+mn-cs"/>
              </a:rPr>
              <a:t>Pull and Push Utilization:</a:t>
            </a:r>
          </a:p>
          <a:p>
            <a:pPr marL="137960" indent="-137960" defTabSz="441472">
              <a:spcAft>
                <a:spcPts val="426"/>
              </a:spcAft>
              <a:buFont typeface="Arial" panose="020B0604020202020204" pitchFamily="34" charset="0"/>
              <a:buChar char="•"/>
            </a:pPr>
            <a:r>
              <a:rPr lang="en-US" sz="2000" kern="1200" dirty="0">
                <a:solidFill>
                  <a:schemeClr val="accent5">
                    <a:lumMod val="25000"/>
                  </a:schemeClr>
                </a:solidFill>
                <a:latin typeface="+mn-lt"/>
                <a:ea typeface="+mn-ea"/>
                <a:cs typeface="+mn-cs"/>
              </a:rPr>
              <a:t>Made informed choices between Push and Pull techniques for stock transfers.</a:t>
            </a:r>
            <a:endParaRPr lang="en-US" sz="2000" dirty="0">
              <a:solidFill>
                <a:schemeClr val="accent5">
                  <a:lumMod val="25000"/>
                </a:schemeClr>
              </a:solidFill>
            </a:endParaRPr>
          </a:p>
        </p:txBody>
      </p:sp>
    </p:spTree>
    <p:extLst>
      <p:ext uri="{BB962C8B-B14F-4D97-AF65-F5344CB8AC3E}">
        <p14:creationId xmlns:p14="http://schemas.microsoft.com/office/powerpoint/2010/main" val="601060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5E04-42DB-7DA0-F621-E295EE64D6EB}"/>
              </a:ext>
            </a:extLst>
          </p:cNvPr>
          <p:cNvSpPr>
            <a:spLocks noGrp="1"/>
          </p:cNvSpPr>
          <p:nvPr>
            <p:ph type="title"/>
          </p:nvPr>
        </p:nvSpPr>
        <p:spPr>
          <a:xfrm>
            <a:off x="649224" y="645106"/>
            <a:ext cx="3650279" cy="1259894"/>
          </a:xfrm>
        </p:spPr>
        <p:txBody>
          <a:bodyPr>
            <a:normAutofit/>
          </a:bodyPr>
          <a:lstStyle/>
          <a:p>
            <a:r>
              <a:rPr lang="en-US" b="1"/>
              <a:t>Snowflake Schema</a:t>
            </a:r>
          </a:p>
        </p:txBody>
      </p:sp>
      <p:sp>
        <p:nvSpPr>
          <p:cNvPr id="21" name="Rectangle 20">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A5326FA4-1810-123F-E249-C64F12668587}"/>
              </a:ext>
            </a:extLst>
          </p:cNvPr>
          <p:cNvSpPr txBox="1">
            <a:spLocks noGrp="1"/>
          </p:cNvSpPr>
          <p:nvPr>
            <p:ph idx="1"/>
          </p:nvPr>
        </p:nvSpPr>
        <p:spPr>
          <a:xfrm>
            <a:off x="649225" y="2133600"/>
            <a:ext cx="3650278" cy="3759253"/>
          </a:xfrm>
          <a:prstGeom prst="rect">
            <a:avLst/>
          </a:prstGeom>
        </p:spPr>
        <p:txBody>
          <a:bodyPr rtlCol="0">
            <a:normAutofit/>
          </a:bodyPr>
          <a:lstStyle/>
          <a:p>
            <a:r>
              <a:rPr lang="en-US" dirty="0"/>
              <a:t>The transactional information is contained in the fact table.</a:t>
            </a:r>
          </a:p>
          <a:p>
            <a:endParaRPr lang="en-US" dirty="0"/>
          </a:p>
          <a:p>
            <a:pPr marL="0" indent="0">
              <a:buNone/>
            </a:pPr>
            <a:endParaRPr lang="en-US" dirty="0"/>
          </a:p>
          <a:p>
            <a:r>
              <a:rPr lang="en-US" dirty="0"/>
              <a:t>The dimension tables provide historical information such as time, company, material, vendor, and status.</a:t>
            </a:r>
          </a:p>
        </p:txBody>
      </p:sp>
      <p:pic>
        <p:nvPicPr>
          <p:cNvPr id="4" name="Picture 3" descr="A diagram of a purchase order&#10;&#10;Description automatically generated">
            <a:extLst>
              <a:ext uri="{FF2B5EF4-FFF2-40B4-BE49-F238E27FC236}">
                <a16:creationId xmlns:a16="http://schemas.microsoft.com/office/drawing/2014/main" id="{6EC3D423-AE0A-0570-9158-37EC87743294}"/>
              </a:ext>
            </a:extLst>
          </p:cNvPr>
          <p:cNvPicPr>
            <a:picLocks noChangeAspect="1"/>
          </p:cNvPicPr>
          <p:nvPr/>
        </p:nvPicPr>
        <p:blipFill>
          <a:blip r:embed="rId2"/>
          <a:stretch>
            <a:fillRect/>
          </a:stretch>
        </p:blipFill>
        <p:spPr>
          <a:xfrm>
            <a:off x="4619543" y="1102166"/>
            <a:ext cx="6953577" cy="4328601"/>
          </a:xfrm>
          <a:prstGeom prst="rect">
            <a:avLst/>
          </a:prstGeom>
        </p:spPr>
      </p:pic>
      <p:sp>
        <p:nvSpPr>
          <p:cNvPr id="23"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21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24D8-BB2B-F3BA-215C-BD56AAE9E27F}"/>
              </a:ext>
            </a:extLst>
          </p:cNvPr>
          <p:cNvSpPr>
            <a:spLocks noGrp="1"/>
          </p:cNvSpPr>
          <p:nvPr>
            <p:ph type="title"/>
          </p:nvPr>
        </p:nvSpPr>
        <p:spPr>
          <a:xfrm>
            <a:off x="1830925" y="492141"/>
            <a:ext cx="8911687" cy="614140"/>
          </a:xfrm>
        </p:spPr>
        <p:txBody>
          <a:bodyPr>
            <a:noAutofit/>
          </a:bodyPr>
          <a:lstStyle/>
          <a:p>
            <a:r>
              <a:rPr lang="en-US" sz="4400" b="1" dirty="0"/>
              <a:t>Company Highest Revenue</a:t>
            </a:r>
          </a:p>
        </p:txBody>
      </p:sp>
      <p:sp>
        <p:nvSpPr>
          <p:cNvPr id="3" name="Content Placeholder 2">
            <a:extLst>
              <a:ext uri="{FF2B5EF4-FFF2-40B4-BE49-F238E27FC236}">
                <a16:creationId xmlns:a16="http://schemas.microsoft.com/office/drawing/2014/main" id="{ECA1FCCF-2A71-3792-2BB6-EC7EADD80519}"/>
              </a:ext>
            </a:extLst>
          </p:cNvPr>
          <p:cNvSpPr>
            <a:spLocks noGrp="1"/>
          </p:cNvSpPr>
          <p:nvPr>
            <p:ph idx="1"/>
          </p:nvPr>
        </p:nvSpPr>
        <p:spPr>
          <a:xfrm>
            <a:off x="6784261" y="1325366"/>
            <a:ext cx="5103811" cy="5172702"/>
          </a:xfrm>
        </p:spPr>
        <p:txBody>
          <a:bodyPr>
            <a:noAutofit/>
          </a:bodyPr>
          <a:lstStyle/>
          <a:p>
            <a:r>
              <a:rPr lang="en-US" sz="1900" dirty="0">
                <a:effectLst/>
                <a:ea typeface="Georgia" panose="02040502050405020303" pitchFamily="18" charset="0"/>
              </a:rPr>
              <a:t>By the end of round three, business NN had the most substantial revenue.</a:t>
            </a:r>
          </a:p>
          <a:p>
            <a:endParaRPr lang="en-US" sz="1900" dirty="0"/>
          </a:p>
          <a:p>
            <a:r>
              <a:rPr lang="en-US" sz="1900" dirty="0">
                <a:effectLst/>
                <a:ea typeface="Georgia" panose="02040502050405020303" pitchFamily="18" charset="0"/>
              </a:rPr>
              <a:t>Our company OO comes fourth place in the ranking.</a:t>
            </a:r>
          </a:p>
          <a:p>
            <a:endParaRPr lang="en-US" sz="1900" dirty="0"/>
          </a:p>
          <a:p>
            <a:r>
              <a:rPr lang="en-US" sz="1900" dirty="0">
                <a:cs typeface="Times New Roman" panose="02020603050405020304" pitchFamily="18" charset="0"/>
              </a:rPr>
              <a:t>Having a high revenue is a crucial operation strategy for achieving the goal of high competitor value.</a:t>
            </a:r>
          </a:p>
          <a:p>
            <a:endParaRPr lang="en-US" sz="1900" dirty="0">
              <a:cs typeface="Times New Roman" panose="02020603050405020304" pitchFamily="18" charset="0"/>
            </a:endParaRPr>
          </a:p>
          <a:p>
            <a:r>
              <a:rPr lang="en-US" sz="1900" dirty="0">
                <a:cs typeface="Times New Roman" panose="02020603050405020304" pitchFamily="18" charset="0"/>
              </a:rPr>
              <a:t>On the other hand, NN company did not win the game since its sales margin was not high enough to generate profits and income. </a:t>
            </a:r>
          </a:p>
        </p:txBody>
      </p:sp>
      <p:graphicFrame>
        <p:nvGraphicFramePr>
          <p:cNvPr id="6" name="Chart 5">
            <a:extLst>
              <a:ext uri="{FF2B5EF4-FFF2-40B4-BE49-F238E27FC236}">
                <a16:creationId xmlns:a16="http://schemas.microsoft.com/office/drawing/2014/main" id="{7D9D8239-2093-3F7A-0594-5D2D6F989622}"/>
              </a:ext>
            </a:extLst>
          </p:cNvPr>
          <p:cNvGraphicFramePr/>
          <p:nvPr>
            <p:extLst>
              <p:ext uri="{D42A27DB-BD31-4B8C-83A1-F6EECF244321}">
                <p14:modId xmlns:p14="http://schemas.microsoft.com/office/powerpoint/2010/main" val="2106066660"/>
              </p:ext>
            </p:extLst>
          </p:nvPr>
        </p:nvGraphicFramePr>
        <p:xfrm>
          <a:off x="303928" y="1325366"/>
          <a:ext cx="5753635" cy="53733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6829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A004-BF6D-FE16-E2E8-44F687F19D31}"/>
              </a:ext>
            </a:extLst>
          </p:cNvPr>
          <p:cNvSpPr>
            <a:spLocks noGrp="1"/>
          </p:cNvSpPr>
          <p:nvPr>
            <p:ph type="title"/>
          </p:nvPr>
        </p:nvSpPr>
        <p:spPr>
          <a:xfrm>
            <a:off x="323499" y="214132"/>
            <a:ext cx="7734015" cy="575036"/>
          </a:xfrm>
        </p:spPr>
        <p:txBody>
          <a:bodyPr/>
          <a:lstStyle/>
          <a:p>
            <a:r>
              <a:rPr lang="en-US" sz="4400" b="1" dirty="0">
                <a:solidFill>
                  <a:schemeClr val="tx1"/>
                </a:solidFill>
              </a:rPr>
              <a:t>Purchase Order</a:t>
            </a:r>
          </a:p>
        </p:txBody>
      </p:sp>
      <p:sp>
        <p:nvSpPr>
          <p:cNvPr id="3" name="Text Placeholder 2">
            <a:extLst>
              <a:ext uri="{FF2B5EF4-FFF2-40B4-BE49-F238E27FC236}">
                <a16:creationId xmlns:a16="http://schemas.microsoft.com/office/drawing/2014/main" id="{660B75ED-1B8A-5924-D271-182345C9308D}"/>
              </a:ext>
            </a:extLst>
          </p:cNvPr>
          <p:cNvSpPr>
            <a:spLocks noGrp="1"/>
          </p:cNvSpPr>
          <p:nvPr>
            <p:ph type="body" sz="quarter" idx="16"/>
          </p:nvPr>
        </p:nvSpPr>
        <p:spPr>
          <a:xfrm>
            <a:off x="8470148" y="501650"/>
            <a:ext cx="3721852" cy="6142218"/>
          </a:xfrm>
        </p:spPr>
        <p:txBody>
          <a:bodyPr/>
          <a:lstStyle/>
          <a:p>
            <a:r>
              <a:rPr lang="en-US" sz="1800" b="0" i="0" dirty="0">
                <a:solidFill>
                  <a:schemeClr val="tx2">
                    <a:lumMod val="75000"/>
                  </a:schemeClr>
                </a:solidFill>
                <a:effectLst/>
              </a:rPr>
              <a:t>We started with a large initial inventory of milk and yogurt. </a:t>
            </a:r>
          </a:p>
          <a:p>
            <a:endParaRPr lang="en-US" sz="1800" b="0" dirty="0">
              <a:solidFill>
                <a:schemeClr val="tx2">
                  <a:lumMod val="75000"/>
                </a:schemeClr>
              </a:solidFill>
            </a:endParaRPr>
          </a:p>
          <a:p>
            <a:r>
              <a:rPr lang="en-US" sz="1800" b="0" i="0" dirty="0">
                <a:solidFill>
                  <a:schemeClr val="tx2">
                    <a:lumMod val="75000"/>
                  </a:schemeClr>
                </a:solidFill>
                <a:effectLst/>
              </a:rPr>
              <a:t>Carefully managed inventory levels in the first round to stay within the specified boundary.</a:t>
            </a:r>
          </a:p>
          <a:p>
            <a:endParaRPr lang="en-US" sz="1800" b="0" dirty="0">
              <a:solidFill>
                <a:schemeClr val="tx2">
                  <a:lumMod val="75000"/>
                </a:schemeClr>
              </a:solidFill>
            </a:endParaRPr>
          </a:p>
          <a:p>
            <a:pPr algn="l">
              <a:buFont typeface="Arial" panose="020B0604020202020204" pitchFamily="34" charset="0"/>
              <a:buChar char="•"/>
            </a:pPr>
            <a:r>
              <a:rPr lang="en-US" sz="1800" b="0" i="0" dirty="0">
                <a:solidFill>
                  <a:schemeClr val="tx2">
                    <a:lumMod val="75000"/>
                  </a:schemeClr>
                </a:solidFill>
                <a:effectLst/>
              </a:rPr>
              <a:t>Reordered products strategically on three occasions to align with demand.</a:t>
            </a:r>
          </a:p>
          <a:p>
            <a:pPr algn="l">
              <a:buFont typeface="Arial" panose="020B0604020202020204" pitchFamily="34" charset="0"/>
              <a:buChar char="•"/>
            </a:pPr>
            <a:endParaRPr lang="en-US" sz="1800" b="0" i="0" dirty="0">
              <a:solidFill>
                <a:schemeClr val="tx2">
                  <a:lumMod val="75000"/>
                </a:schemeClr>
              </a:solidFill>
              <a:effectLst/>
            </a:endParaRPr>
          </a:p>
          <a:p>
            <a:pPr algn="l">
              <a:buFont typeface="Arial" panose="020B0604020202020204" pitchFamily="34" charset="0"/>
              <a:buChar char="•"/>
            </a:pPr>
            <a:r>
              <a:rPr lang="en-US" sz="1800" b="0" i="0" dirty="0">
                <a:solidFill>
                  <a:schemeClr val="tx2">
                    <a:lumMod val="75000"/>
                  </a:schemeClr>
                </a:solidFill>
                <a:effectLst/>
              </a:rPr>
              <a:t>Avoided penalty charges by maintaining inventory levels below 4,000 units.</a:t>
            </a:r>
          </a:p>
        </p:txBody>
      </p:sp>
      <p:pic>
        <p:nvPicPr>
          <p:cNvPr id="7" name="Picture 6">
            <a:extLst>
              <a:ext uri="{FF2B5EF4-FFF2-40B4-BE49-F238E27FC236}">
                <a16:creationId xmlns:a16="http://schemas.microsoft.com/office/drawing/2014/main" id="{EFE023F1-3386-947A-3D29-27A5638CD588}"/>
              </a:ext>
            </a:extLst>
          </p:cNvPr>
          <p:cNvPicPr>
            <a:picLocks noChangeAspect="1"/>
          </p:cNvPicPr>
          <p:nvPr/>
        </p:nvPicPr>
        <p:blipFill>
          <a:blip r:embed="rId2"/>
          <a:stretch>
            <a:fillRect/>
          </a:stretch>
        </p:blipFill>
        <p:spPr>
          <a:xfrm>
            <a:off x="323499" y="779282"/>
            <a:ext cx="8157442" cy="5577068"/>
          </a:xfrm>
          <a:prstGeom prst="rect">
            <a:avLst/>
          </a:prstGeom>
        </p:spPr>
      </p:pic>
      <p:sp>
        <p:nvSpPr>
          <p:cNvPr id="12" name="Oval 11">
            <a:extLst>
              <a:ext uri="{FF2B5EF4-FFF2-40B4-BE49-F238E27FC236}">
                <a16:creationId xmlns:a16="http://schemas.microsoft.com/office/drawing/2014/main" id="{65706027-6D23-F126-C7BA-A6980C2B099D}"/>
              </a:ext>
            </a:extLst>
          </p:cNvPr>
          <p:cNvSpPr/>
          <p:nvPr/>
        </p:nvSpPr>
        <p:spPr>
          <a:xfrm>
            <a:off x="2775093" y="4884036"/>
            <a:ext cx="478972" cy="805542"/>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5A249B24-9790-77A6-1655-E2353103D8AA}"/>
              </a:ext>
            </a:extLst>
          </p:cNvPr>
          <p:cNvSpPr/>
          <p:nvPr/>
        </p:nvSpPr>
        <p:spPr>
          <a:xfrm>
            <a:off x="3187727" y="4884036"/>
            <a:ext cx="478972" cy="805542"/>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6A1EF069-B916-EC30-5686-22BC5E5B7D26}"/>
              </a:ext>
            </a:extLst>
          </p:cNvPr>
          <p:cNvSpPr/>
          <p:nvPr/>
        </p:nvSpPr>
        <p:spPr>
          <a:xfrm>
            <a:off x="456993" y="3429000"/>
            <a:ext cx="359436" cy="775130"/>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5597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5961A-8BA3-F19F-99A7-DF2D87294914}"/>
              </a:ext>
            </a:extLst>
          </p:cNvPr>
          <p:cNvSpPr>
            <a:spLocks noGrp="1"/>
          </p:cNvSpPr>
          <p:nvPr>
            <p:ph type="title"/>
          </p:nvPr>
        </p:nvSpPr>
        <p:spPr>
          <a:xfrm>
            <a:off x="1730701" y="563693"/>
            <a:ext cx="3650279" cy="653799"/>
          </a:xfrm>
        </p:spPr>
        <p:txBody>
          <a:bodyPr>
            <a:normAutofit/>
          </a:bodyPr>
          <a:lstStyle/>
          <a:p>
            <a:r>
              <a:rPr lang="en-US" b="1" dirty="0"/>
              <a:t>Net Income</a:t>
            </a:r>
          </a:p>
        </p:txBody>
      </p:sp>
      <p:sp>
        <p:nvSpPr>
          <p:cNvPr id="57" name="Content Placeholder 9">
            <a:extLst>
              <a:ext uri="{FF2B5EF4-FFF2-40B4-BE49-F238E27FC236}">
                <a16:creationId xmlns:a16="http://schemas.microsoft.com/office/drawing/2014/main" id="{EC1A39EC-D9E5-029B-61CF-B6DA446617BD}"/>
              </a:ext>
            </a:extLst>
          </p:cNvPr>
          <p:cNvSpPr>
            <a:spLocks noGrp="1"/>
          </p:cNvSpPr>
          <p:nvPr>
            <p:ph idx="1"/>
          </p:nvPr>
        </p:nvSpPr>
        <p:spPr>
          <a:xfrm>
            <a:off x="7511143" y="355809"/>
            <a:ext cx="4324686" cy="6146381"/>
          </a:xfrm>
        </p:spPr>
        <p:txBody>
          <a:bodyPr>
            <a:noAutofit/>
          </a:bodyPr>
          <a:lstStyle/>
          <a:p>
            <a:r>
              <a:rPr lang="en-US" sz="1700" dirty="0"/>
              <a:t>Our company's main product has a notable consistency in profitability across all three locations. </a:t>
            </a:r>
          </a:p>
          <a:p>
            <a:endParaRPr lang="en-US" sz="1700" dirty="0"/>
          </a:p>
          <a:p>
            <a:r>
              <a:rPr lang="en-US" sz="1700" dirty="0"/>
              <a:t>The bars represent our performance, which fluctuates but remains steady, demonstrating our resilience and steady revenue generation.</a:t>
            </a:r>
          </a:p>
          <a:p>
            <a:endParaRPr lang="en-US" sz="1700" dirty="0"/>
          </a:p>
          <a:p>
            <a:r>
              <a:rPr lang="en-US" sz="1700" dirty="0"/>
              <a:t>As opposed to, PP's product line, it is subpar, with flat and unstable earnings.</a:t>
            </a:r>
          </a:p>
          <a:p>
            <a:endParaRPr lang="en-US" sz="1700" dirty="0"/>
          </a:p>
          <a:p>
            <a:r>
              <a:rPr lang="en-US" sz="1700" dirty="0"/>
              <a:t>Their financial trajectory is unsteady across most goods, except their milk variety, which shows the top earner in the North area.</a:t>
            </a:r>
          </a:p>
        </p:txBody>
      </p:sp>
      <p:pic>
        <p:nvPicPr>
          <p:cNvPr id="6" name="Content Placeholder 5">
            <a:extLst>
              <a:ext uri="{FF2B5EF4-FFF2-40B4-BE49-F238E27FC236}">
                <a16:creationId xmlns:a16="http://schemas.microsoft.com/office/drawing/2014/main" id="{42A1B3DA-106F-A827-042A-0E853897AD8E}"/>
              </a:ext>
            </a:extLst>
          </p:cNvPr>
          <p:cNvPicPr>
            <a:picLocks noChangeAspect="1"/>
          </p:cNvPicPr>
          <p:nvPr/>
        </p:nvPicPr>
        <p:blipFill>
          <a:blip r:embed="rId2"/>
          <a:stretch>
            <a:fillRect/>
          </a:stretch>
        </p:blipFill>
        <p:spPr>
          <a:xfrm>
            <a:off x="255683" y="1703846"/>
            <a:ext cx="6953577" cy="4333885"/>
          </a:xfrm>
          <a:prstGeom prst="rect">
            <a:avLst/>
          </a:prstGeom>
        </p:spPr>
      </p:pic>
      <p:cxnSp>
        <p:nvCxnSpPr>
          <p:cNvPr id="54" name="Straight Connector 53">
            <a:extLst>
              <a:ext uri="{FF2B5EF4-FFF2-40B4-BE49-F238E27FC236}">
                <a16:creationId xmlns:a16="http://schemas.microsoft.com/office/drawing/2014/main" id="{7B52C450-C5F8-3F96-065E-67C8A71D50D0}"/>
              </a:ext>
            </a:extLst>
          </p:cNvPr>
          <p:cNvCxnSpPr>
            <a:cxnSpLocks/>
          </p:cNvCxnSpPr>
          <p:nvPr/>
        </p:nvCxnSpPr>
        <p:spPr>
          <a:xfrm>
            <a:off x="1020200" y="5320912"/>
            <a:ext cx="23295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E13575-65D3-2729-56D7-2FC893E12300}"/>
              </a:ext>
            </a:extLst>
          </p:cNvPr>
          <p:cNvCxnSpPr>
            <a:cxnSpLocks/>
          </p:cNvCxnSpPr>
          <p:nvPr/>
        </p:nvCxnSpPr>
        <p:spPr>
          <a:xfrm flipV="1">
            <a:off x="1020200" y="4907255"/>
            <a:ext cx="0" cy="413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5782AA5-A7B6-DCB2-E846-CE568CC0B3AF}"/>
              </a:ext>
            </a:extLst>
          </p:cNvPr>
          <p:cNvCxnSpPr>
            <a:cxnSpLocks/>
          </p:cNvCxnSpPr>
          <p:nvPr/>
        </p:nvCxnSpPr>
        <p:spPr>
          <a:xfrm flipV="1">
            <a:off x="3349742" y="4907255"/>
            <a:ext cx="0" cy="41365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56254"/>
      </p:ext>
    </p:extLst>
  </p:cSld>
  <p:clrMapOvr>
    <a:masterClrMapping/>
  </p:clrMapOvr>
</p:sld>
</file>

<file path=ppt/theme/theme1.xml><?xml version="1.0" encoding="utf-8"?>
<a:theme xmlns:a="http://schemas.openxmlformats.org/drawingml/2006/main" name="Custom Design">
  <a:themeElements>
    <a:clrScheme name="Product-Summary">
      <a:dk1>
        <a:srgbClr val="000000"/>
      </a:dk1>
      <a:lt1>
        <a:srgbClr val="FFFFFF"/>
      </a:lt1>
      <a:dk2>
        <a:srgbClr val="C16548"/>
      </a:dk2>
      <a:lt2>
        <a:srgbClr val="E7E6E6"/>
      </a:lt2>
      <a:accent1>
        <a:srgbClr val="C16548"/>
      </a:accent1>
      <a:accent2>
        <a:srgbClr val="E1C9C1"/>
      </a:accent2>
      <a:accent3>
        <a:srgbClr val="EFE9E7"/>
      </a:accent3>
      <a:accent4>
        <a:srgbClr val="7C8C5F"/>
      </a:accent4>
      <a:accent5>
        <a:srgbClr val="DAE7C3"/>
      </a:accent5>
      <a:accent6>
        <a:srgbClr val="ECF1E3"/>
      </a:accent6>
      <a:hlink>
        <a:srgbClr val="0563C1"/>
      </a:hlink>
      <a:folHlink>
        <a:srgbClr val="954F72"/>
      </a:folHlink>
    </a:clrScheme>
    <a:fontScheme name="Custom 1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lIns="0" tIns="0" rIns="0" bIns="0" rtlCol="0" anchor="t">
        <a:noAutofit/>
      </a:bodyPr>
      <a:lstStyle>
        <a:defPPr algn="l">
          <a:defRPr sz="75000" spc="500" dirty="0">
            <a:solidFill>
              <a:srgbClr val="C16548">
                <a:alpha val="5000"/>
              </a:srgbClr>
            </a:solidFill>
            <a:latin typeface="Felix Titling"/>
          </a:defRPr>
        </a:defPPr>
      </a:lstStyle>
    </a:txDef>
  </a:objectDefaults>
  <a:extraClrSchemeLst/>
  <a:extLst>
    <a:ext uri="{05A4C25C-085E-4340-85A3-A5531E510DB2}">
      <thm15:themeFamily xmlns:thm15="http://schemas.microsoft.com/office/thememl/2012/main" name="Product-Summary-Presentation_tm89238778_Win32_SD_v8" id="{533EF844-D82C-49D2-B528-5E94B4E2DB9C}" vid="{7D7EB7DD-FDD7-4FB3-9337-228B3BC8FF9F}"/>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2f31913-4468-45ee-bbb6-5c4381d8f552" xsi:nil="true"/>
    <lcf76f155ced4ddcb4097134ff3c332f xmlns="c95c9ab6-416d-4d71-bea3-565965f96e7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A403E4BD333014B9A79643C4A4041E4" ma:contentTypeVersion="12" ma:contentTypeDescription="Create a new document." ma:contentTypeScope="" ma:versionID="3783cb609281a64adaed98da41cc8b7f">
  <xsd:schema xmlns:xsd="http://www.w3.org/2001/XMLSchema" xmlns:xs="http://www.w3.org/2001/XMLSchema" xmlns:p="http://schemas.microsoft.com/office/2006/metadata/properties" xmlns:ns2="c95c9ab6-416d-4d71-bea3-565965f96e73" xmlns:ns3="a2f31913-4468-45ee-bbb6-5c4381d8f552" targetNamespace="http://schemas.microsoft.com/office/2006/metadata/properties" ma:root="true" ma:fieldsID="8c4591c5d8ac7d07c12af20eb965a46e" ns2:_="" ns3:_="">
    <xsd:import namespace="c95c9ab6-416d-4d71-bea3-565965f96e73"/>
    <xsd:import namespace="a2f31913-4468-45ee-bbb6-5c4381d8f55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5c9ab6-416d-4d71-bea3-565965f96e73"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b7d43be-65ba-49b0-9acd-5bf03a2ce9a2"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2f31913-4468-45ee-bbb6-5c4381d8f55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3f9673b-b2de-46d5-a2ba-046aa33e27ed}" ma:internalName="TaxCatchAll" ma:showField="CatchAllData" ma:web="a2f31913-4468-45ee-bbb6-5c4381d8f5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B3982F-6AC2-4C0F-AF3D-F6703F33A167}">
  <ds:schemaRefs>
    <ds:schemaRef ds:uri="http://schemas.microsoft.com/sharepoint/v3/contenttype/forms"/>
  </ds:schemaRefs>
</ds:datastoreItem>
</file>

<file path=customXml/itemProps2.xml><?xml version="1.0" encoding="utf-8"?>
<ds:datastoreItem xmlns:ds="http://schemas.openxmlformats.org/officeDocument/2006/customXml" ds:itemID="{56F3835D-CDCD-4C16-BA1F-392E8181263C}">
  <ds:schemaRefs>
    <ds:schemaRef ds:uri="http://purl.org/dc/terms/"/>
    <ds:schemaRef ds:uri="http://schemas.microsoft.com/office/infopath/2007/PartnerControls"/>
    <ds:schemaRef ds:uri="http://schemas.microsoft.com/office/2006/documentManagement/types"/>
    <ds:schemaRef ds:uri="http://purl.org/dc/dcmitype/"/>
    <ds:schemaRef ds:uri="http://purl.org/dc/elements/1.1/"/>
    <ds:schemaRef ds:uri="http://schemas.openxmlformats.org/package/2006/metadata/core-properties"/>
    <ds:schemaRef ds:uri="c95c9ab6-416d-4d71-bea3-565965f96e73"/>
    <ds:schemaRef ds:uri="a2f31913-4468-45ee-bbb6-5c4381d8f552"/>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EE0A06C-EAA9-4CF5-A270-643FA0A1188E}">
  <ds:schemaRefs>
    <ds:schemaRef ds:uri="a2f31913-4468-45ee-bbb6-5c4381d8f552"/>
    <ds:schemaRef ds:uri="c95c9ab6-416d-4d71-bea3-565965f96e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Product summary presentation</Template>
  <TotalTime>403</TotalTime>
  <Words>995</Words>
  <Application>Microsoft Office PowerPoint</Application>
  <PresentationFormat>Widescreen</PresentationFormat>
  <Paragraphs>150</Paragraphs>
  <Slides>22</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Avenir Book</vt:lpstr>
      <vt:lpstr>Avenir Next LT Pro</vt:lpstr>
      <vt:lpstr>Calibri</vt:lpstr>
      <vt:lpstr>Century Gothic</vt:lpstr>
      <vt:lpstr>Felix Titling</vt:lpstr>
      <vt:lpstr>Wingdings 3</vt:lpstr>
      <vt:lpstr>Custom Design</vt:lpstr>
      <vt:lpstr>Wisp</vt:lpstr>
      <vt:lpstr> CIS 5320   ENTERPRISE EXECUTIVE ANALYTICS PROJECT  </vt:lpstr>
      <vt:lpstr>Agenda</vt:lpstr>
      <vt:lpstr>Introduction</vt:lpstr>
      <vt:lpstr>BPMN</vt:lpstr>
      <vt:lpstr>Initial Strategy</vt:lpstr>
      <vt:lpstr>Snowflake Schema</vt:lpstr>
      <vt:lpstr>Company Highest Revenue</vt:lpstr>
      <vt:lpstr>Purchase Order</vt:lpstr>
      <vt:lpstr>Net Income</vt:lpstr>
      <vt:lpstr>Insightful Integration: Sales Table Star Schema </vt:lpstr>
      <vt:lpstr>Dynamic Product Quantity Distribution Across Simulation Rounds </vt:lpstr>
      <vt:lpstr>Top-Selling Products Analysis  </vt:lpstr>
      <vt:lpstr>Profitability Insights: Analyzing Sales Margins  </vt:lpstr>
      <vt:lpstr>Daily Price Change Analysis </vt:lpstr>
      <vt:lpstr>Out of stock Analysis </vt:lpstr>
      <vt:lpstr>Highest sold product</vt:lpstr>
      <vt:lpstr>Highest revenue of a product</vt:lpstr>
      <vt:lpstr>Warehousing and shipping</vt:lpstr>
      <vt:lpstr>LESSONS</vt:lpstr>
      <vt:lpstr>Future  strategy</vt:lpstr>
      <vt:lpstr> 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5320   ENTERPRISE EXECUTIVE ANALYTICS PROJECT   </dc:title>
  <dc:creator>Neethinayagam, Manimozhi</dc:creator>
  <cp:lastModifiedBy>Neethinayagam, Manimozhi</cp:lastModifiedBy>
  <cp:revision>104</cp:revision>
  <dcterms:created xsi:type="dcterms:W3CDTF">2023-12-01T23:31:48Z</dcterms:created>
  <dcterms:modified xsi:type="dcterms:W3CDTF">2023-12-11T16:46:30Z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0x010100BA403E4BD333014B9A79643C4A4041E4</vt:lpwstr>
  </property>
  <property fmtid="{D5CDD505-2E9C-101B-9397-08002B2CF9AE}" pid="3" name="MediaServiceImageTags">
    <vt:lpwstr/>
  </property>
</Properties>
</file>